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7" r:id="rId10"/>
    <p:sldId id="268" r:id="rId11"/>
    <p:sldId id="270" r:id="rId12"/>
    <p:sldId id="269" r:id="rId13"/>
    <p:sldId id="260" r:id="rId14"/>
    <p:sldId id="271" r:id="rId15"/>
    <p:sldId id="272" r:id="rId16"/>
    <p:sldId id="274" r:id="rId17"/>
    <p:sldId id="273" r:id="rId18"/>
    <p:sldId id="26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2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F79D9-39B1-43E7-9433-A843E9F192E8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84BF8-BBEB-43C2-A0D4-7C5F4B32C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4C24-81D3-4E80-BFB6-F24E5F305433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A472A-89E9-43A2-85CC-FBC718917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61D5-80DC-4E72-AE0F-2569B35112B3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1694-2874-437F-BD66-6298D652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43B3A-8CD8-4AE1-90F8-51718916F7C2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1595-20A1-431D-9959-C83B920F3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0F276-220B-45C4-9681-8D13C837B07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A6CD-2F56-4AEF-8E13-50028CDC8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D2BA-5D12-402B-BA29-AD48DB8889E4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170DA-550F-42F1-A374-6090B0CE4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047D-CA2D-4F09-838E-68E7812B6190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33182-612E-4E43-9A00-613E552FD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90532-0FE1-4E81-8464-D115B4BB994C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9F74-5B70-49B3-9263-70FF77F7A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901E-D271-4266-880E-ACD423DC8515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60D6F-0ADE-4BC9-8700-ECF52CD1F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BBC8-4A52-487C-B9F2-126AC1214072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17992-424A-427D-885C-03955B449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D2AE1-4393-480D-917F-22B18C43C784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46E8-FEFD-4E48-923C-1CEAD6DC1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9F69A-C304-4728-AD60-698BEA94C3EE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B839-7006-4550-AB78-71E22084B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7A61A3-521F-469D-ADC5-ADBFB9E74020}" type="datetimeFigureOut">
              <a:rPr lang="en-US"/>
              <a:pPr>
                <a:defRPr/>
              </a:pPr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CC06C2-7E83-4339-97EA-EFAE0ECC0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2.xml"/><Relationship Id="rId7" Type="http://schemas.openxmlformats.org/officeDocument/2006/relationships/slide" Target="slide2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10" Type="http://schemas.openxmlformats.org/officeDocument/2006/relationships/slide" Target="slide25.xml"/><Relationship Id="rId4" Type="http://schemas.openxmlformats.org/officeDocument/2006/relationships/slide" Target="slide19.xml"/><Relationship Id="rId9" Type="http://schemas.openxmlformats.org/officeDocument/2006/relationships/slide" Target="slide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18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uport@knowledgeboard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smin\Desktop\Brand Image FINAl_96d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14400"/>
            <a:ext cx="4991100" cy="499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8956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Training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381000" y="4572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Cum se </a:t>
            </a:r>
            <a:r>
              <a:rPr lang="en-US" dirty="0" err="1" smtClean="0"/>
              <a:t>incarca</a:t>
            </a:r>
            <a:r>
              <a:rPr lang="en-US" dirty="0" smtClean="0"/>
              <a:t>/ </a:t>
            </a:r>
            <a:r>
              <a:rPr lang="en-US" dirty="0" err="1" smtClean="0"/>
              <a:t>editeaza</a:t>
            </a:r>
            <a:r>
              <a:rPr lang="en-US" dirty="0" smtClean="0"/>
              <a:t> </a:t>
            </a:r>
            <a:r>
              <a:rPr lang="en-US" dirty="0" err="1" smtClean="0"/>
              <a:t>materialele</a:t>
            </a:r>
            <a:r>
              <a:rPr lang="en-US" dirty="0" smtClean="0"/>
              <a:t> </a:t>
            </a:r>
            <a:r>
              <a:rPr lang="en-US" dirty="0" err="1" smtClean="0"/>
              <a:t>educationale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676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Putem</a:t>
            </a:r>
            <a:r>
              <a:rPr lang="en-US" sz="1600" dirty="0" smtClean="0"/>
              <a:t>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/ </a:t>
            </a:r>
            <a:r>
              <a:rPr lang="en-US" sz="1600" dirty="0" err="1" smtClean="0"/>
              <a:t>edita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educationale</a:t>
            </a:r>
            <a:r>
              <a:rPr lang="en-US" sz="1600" dirty="0" smtClean="0"/>
              <a:t> sub diverse </a:t>
            </a:r>
            <a:r>
              <a:rPr lang="en-US" sz="1600" dirty="0" err="1" smtClean="0"/>
              <a:t>forme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fiecarui</a:t>
            </a:r>
            <a:r>
              <a:rPr lang="en-US" sz="1600" dirty="0" smtClean="0"/>
              <a:t> capitol </a:t>
            </a:r>
            <a:r>
              <a:rPr lang="en-US" sz="1600" dirty="0" err="1" smtClean="0"/>
              <a:t>dupa</a:t>
            </a:r>
            <a:r>
              <a:rPr lang="en-US" sz="1600" dirty="0" smtClean="0"/>
              <a:t> cum </a:t>
            </a:r>
            <a:r>
              <a:rPr lang="en-US" sz="1600" dirty="0" err="1" smtClean="0"/>
              <a:t>urmeaza</a:t>
            </a:r>
            <a:r>
              <a:rPr lang="en-US" sz="16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simbolul</a:t>
            </a:r>
            <a:r>
              <a:rPr lang="en-US" sz="1600" dirty="0" smtClean="0"/>
              <a:t> ‘Carte’ din </a:t>
            </a:r>
            <a:r>
              <a:rPr lang="en-US" sz="1600" dirty="0" err="1" smtClean="0"/>
              <a:t>dreptul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capitolului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caruia</a:t>
            </a:r>
            <a:r>
              <a:rPr lang="en-US" sz="1600" dirty="0" smtClean="0"/>
              <a:t> se </a:t>
            </a:r>
            <a:r>
              <a:rPr lang="en-US" sz="1600" dirty="0" err="1" smtClean="0"/>
              <a:t>doreste</a:t>
            </a:r>
            <a:r>
              <a:rPr lang="en-US" sz="1600" dirty="0" smtClean="0"/>
              <a:t> </a:t>
            </a:r>
            <a:r>
              <a:rPr lang="en-US" sz="1600" dirty="0" err="1" smtClean="0"/>
              <a:t>incarcarea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editarea</a:t>
            </a:r>
            <a:r>
              <a:rPr lang="en-US" sz="1600" dirty="0" smtClean="0"/>
              <a:t> de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educationale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adauga</a:t>
            </a:r>
            <a:r>
              <a:rPr lang="en-US" sz="1600" dirty="0" smtClean="0"/>
              <a:t> o </a:t>
            </a:r>
            <a:r>
              <a:rPr lang="en-US" sz="1600" dirty="0" err="1" smtClean="0"/>
              <a:t>pagina</a:t>
            </a:r>
            <a:r>
              <a:rPr lang="en-US" sz="1600" dirty="0" smtClean="0"/>
              <a:t> </a:t>
            </a:r>
            <a:r>
              <a:rPr lang="en-US" sz="1600" dirty="0" err="1" smtClean="0"/>
              <a:t>noua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edita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deja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existenta</a:t>
            </a:r>
            <a:r>
              <a:rPr lang="en-US" sz="1600" dirty="0" smtClean="0"/>
              <a:t> din </a:t>
            </a:r>
            <a:r>
              <a:rPr lang="en-US" sz="1600" dirty="0" err="1" smtClean="0"/>
              <a:t>meniul</a:t>
            </a:r>
            <a:r>
              <a:rPr lang="en-US" sz="1600" dirty="0" smtClean="0"/>
              <a:t> </a:t>
            </a:r>
            <a:r>
              <a:rPr lang="en-US" sz="1600" dirty="0" err="1" smtClean="0"/>
              <a:t>aparut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Editorul</a:t>
            </a:r>
            <a:r>
              <a:rPr lang="en-US" sz="1600" dirty="0" smtClean="0"/>
              <a:t> </a:t>
            </a:r>
            <a:r>
              <a:rPr lang="en-US" sz="1600" dirty="0" err="1" smtClean="0"/>
              <a:t>ofera</a:t>
            </a: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de a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edita</a:t>
            </a:r>
            <a:r>
              <a:rPr lang="en-US" sz="1600" dirty="0" smtClean="0"/>
              <a:t> text, de a </a:t>
            </a:r>
            <a:r>
              <a:rPr lang="en-US" sz="1600" dirty="0" err="1" smtClean="0"/>
              <a:t>plasa</a:t>
            </a:r>
            <a:r>
              <a:rPr lang="en-US" sz="1600" dirty="0" smtClean="0"/>
              <a:t> link-</a:t>
            </a:r>
            <a:r>
              <a:rPr lang="en-US" sz="1600" dirty="0" err="1" smtClean="0"/>
              <a:t>uri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de a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 </a:t>
            </a:r>
            <a:r>
              <a:rPr lang="en-US" sz="1600" dirty="0" err="1" smtClean="0"/>
              <a:t>documente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informat</a:t>
            </a:r>
            <a:r>
              <a:rPr lang="en-US" sz="1600" dirty="0" smtClean="0"/>
              <a:t> PPT, PDF, JPG, MS Word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Excell</a:t>
            </a:r>
            <a:r>
              <a:rPr lang="en-US" sz="1600" dirty="0" smtClean="0"/>
              <a:t>, </a:t>
            </a:r>
            <a:r>
              <a:rPr lang="en-US" sz="1600" dirty="0" err="1" smtClean="0"/>
              <a:t>prezentari</a:t>
            </a:r>
            <a:r>
              <a:rPr lang="en-US" sz="1600" dirty="0" smtClean="0"/>
              <a:t> Flash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linkuri</a:t>
            </a:r>
            <a:r>
              <a:rPr lang="en-US" sz="1600" dirty="0" smtClean="0"/>
              <a:t> </a:t>
            </a:r>
            <a:r>
              <a:rPr lang="en-US" sz="1600" dirty="0" err="1" smtClean="0"/>
              <a:t>catre</a:t>
            </a:r>
            <a:r>
              <a:rPr lang="en-US" sz="1600" dirty="0" smtClean="0"/>
              <a:t> diverse </a:t>
            </a:r>
            <a:r>
              <a:rPr lang="en-US" sz="1600" dirty="0" err="1" smtClean="0"/>
              <a:t>fisiere</a:t>
            </a:r>
            <a:r>
              <a:rPr lang="en-US" sz="1600" dirty="0" smtClean="0"/>
              <a:t> audio/ video.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La </a:t>
            </a:r>
            <a:r>
              <a:rPr lang="en-US" sz="1600" dirty="0" err="1" smtClean="0"/>
              <a:t>finalizarea</a:t>
            </a:r>
            <a:r>
              <a:rPr lang="en-US" sz="1600" dirty="0" smtClean="0"/>
              <a:t> </a:t>
            </a:r>
            <a:r>
              <a:rPr lang="en-US" sz="1600" dirty="0" err="1" smtClean="0"/>
              <a:t>editarii</a:t>
            </a:r>
            <a:r>
              <a:rPr lang="en-US" sz="1600" dirty="0" smtClean="0"/>
              <a:t> se introduce un </a:t>
            </a:r>
            <a:r>
              <a:rPr lang="en-US" sz="1600" dirty="0" err="1" smtClean="0"/>
              <a:t>numar</a:t>
            </a:r>
            <a:r>
              <a:rPr lang="en-US" sz="1600" dirty="0" smtClean="0"/>
              <a:t> la </a:t>
            </a:r>
            <a:r>
              <a:rPr lang="en-US" sz="1600" dirty="0" err="1" smtClean="0"/>
              <a:t>baza</a:t>
            </a:r>
            <a:r>
              <a:rPr lang="en-US" sz="1600" dirty="0" smtClean="0"/>
              <a:t> </a:t>
            </a:r>
            <a:r>
              <a:rPr lang="en-US" sz="1600" dirty="0" err="1" smtClean="0"/>
              <a:t>spatiului</a:t>
            </a:r>
            <a:r>
              <a:rPr lang="en-US" sz="1600" dirty="0" smtClean="0"/>
              <a:t> de </a:t>
            </a:r>
            <a:r>
              <a:rPr lang="en-US" sz="1600" dirty="0" err="1" smtClean="0"/>
              <a:t>incarcare</a:t>
            </a:r>
            <a:r>
              <a:rPr lang="en-US" sz="1600" dirty="0" smtClean="0"/>
              <a:t> a </a:t>
            </a:r>
            <a:r>
              <a:rPr lang="en-US" sz="1600" dirty="0" err="1" smtClean="0"/>
              <a:t>materialelor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desemna</a:t>
            </a: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</a:t>
            </a:r>
            <a:r>
              <a:rPr lang="en-US" sz="1600" dirty="0" err="1" smtClean="0"/>
              <a:t>paginii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capitoului</a:t>
            </a:r>
            <a:r>
              <a:rPr lang="en-US" sz="1600" dirty="0" smtClean="0"/>
              <a:t> </a:t>
            </a:r>
            <a:r>
              <a:rPr lang="en-US" sz="1600" dirty="0" err="1" smtClean="0"/>
              <a:t>apoi</a:t>
            </a:r>
            <a:r>
              <a:rPr lang="en-US" sz="1600" dirty="0" smtClean="0"/>
              <a:t>,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</a:t>
            </a:r>
            <a:r>
              <a:rPr lang="en-US" sz="1600" dirty="0" err="1" smtClean="0"/>
              <a:t>Salveaza</a:t>
            </a:r>
            <a:r>
              <a:rPr lang="en-US" sz="1600" dirty="0" smtClean="0"/>
              <a:t>’ </a:t>
            </a:r>
            <a:r>
              <a:rPr lang="en-US" sz="1600" dirty="0" err="1" smtClean="0"/>
              <a:t>sau</a:t>
            </a:r>
            <a:r>
              <a:rPr lang="en-US" sz="1600" dirty="0" smtClean="0"/>
              <a:t> ‘</a:t>
            </a:r>
            <a:r>
              <a:rPr lang="en-US" sz="1600" dirty="0" err="1" smtClean="0"/>
              <a:t>Sterge</a:t>
            </a:r>
            <a:r>
              <a:rPr lang="en-US" sz="1600" dirty="0" smtClean="0"/>
              <a:t>’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necesitati</a:t>
            </a:r>
            <a:r>
              <a:rPr lang="en-US" sz="1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Procesul</a:t>
            </a:r>
            <a:r>
              <a:rPr lang="en-US" sz="1600" dirty="0" smtClean="0"/>
              <a:t> se </a:t>
            </a:r>
            <a:r>
              <a:rPr lang="en-US" sz="1600" dirty="0" err="1" smtClean="0"/>
              <a:t>reia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</a:t>
            </a:r>
            <a:r>
              <a:rPr lang="en-US" sz="1600" dirty="0" err="1" smtClean="0"/>
              <a:t>pagina</a:t>
            </a:r>
            <a:r>
              <a:rPr lang="en-US" sz="1600" dirty="0" smtClean="0"/>
              <a:t> cu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educationale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care </a:t>
            </a:r>
            <a:r>
              <a:rPr lang="en-US" sz="1600" dirty="0" err="1" smtClean="0"/>
              <a:t>dorim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o </a:t>
            </a:r>
            <a:r>
              <a:rPr lang="en-US" sz="1600" dirty="0" err="1" smtClean="0"/>
              <a:t>incarcam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capitolului</a:t>
            </a:r>
            <a:r>
              <a:rPr lang="en-US" sz="1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Putem</a:t>
            </a:r>
            <a:r>
              <a:rPr lang="en-US" sz="1600" dirty="0" smtClean="0"/>
              <a:t> </a:t>
            </a:r>
            <a:r>
              <a:rPr lang="en-US" sz="1600" dirty="0" err="1" smtClean="0"/>
              <a:t>reveni</a:t>
            </a:r>
            <a:r>
              <a:rPr lang="en-US" sz="1600" dirty="0" smtClean="0"/>
              <a:t> la </a:t>
            </a:r>
            <a:r>
              <a:rPr lang="en-US" sz="1600" dirty="0" err="1" smtClean="0"/>
              <a:t>lista</a:t>
            </a:r>
            <a:r>
              <a:rPr lang="en-US" sz="1600" dirty="0" smtClean="0"/>
              <a:t> </a:t>
            </a:r>
            <a:r>
              <a:rPr lang="en-US" sz="1600" dirty="0" err="1" smtClean="0"/>
              <a:t>completa</a:t>
            </a:r>
            <a:r>
              <a:rPr lang="en-US" sz="1600" dirty="0" smtClean="0"/>
              <a:t> a </a:t>
            </a:r>
            <a:r>
              <a:rPr lang="en-US" sz="1600" dirty="0" err="1" smtClean="0"/>
              <a:t>capitolelor</a:t>
            </a:r>
            <a:r>
              <a:rPr lang="en-US" sz="1600" dirty="0" smtClean="0"/>
              <a:t>,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alte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urmand</a:t>
            </a:r>
            <a:r>
              <a:rPr lang="en-US" sz="1600" dirty="0" smtClean="0"/>
              <a:t> </a:t>
            </a:r>
            <a:r>
              <a:rPr lang="en-US" sz="1600" dirty="0" err="1" smtClean="0"/>
              <a:t>procedura</a:t>
            </a:r>
            <a:r>
              <a:rPr lang="en-US" sz="1600" dirty="0" smtClean="0"/>
              <a:t> de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sus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51816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Training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Creaza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selecteaza</a:t>
            </a:r>
            <a:r>
              <a:rPr lang="en-US" sz="1600" dirty="0" smtClean="0"/>
              <a:t> </a:t>
            </a:r>
            <a:r>
              <a:rPr lang="en-US" sz="1600" dirty="0" err="1" smtClean="0"/>
              <a:t>grupul</a:t>
            </a:r>
            <a:r>
              <a:rPr lang="en-US" sz="1600" dirty="0" smtClean="0"/>
              <a:t> </a:t>
            </a:r>
            <a:r>
              <a:rPr lang="en-US" sz="1600" dirty="0" err="1" smtClean="0"/>
              <a:t>dorit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sectiunilor</a:t>
            </a:r>
            <a:r>
              <a:rPr lang="en-US" sz="1600" dirty="0" smtClean="0"/>
              <a:t> </a:t>
            </a:r>
            <a:r>
              <a:rPr lang="en-US" sz="1600" dirty="0" err="1" smtClean="0"/>
              <a:t>afisate</a:t>
            </a:r>
            <a:r>
              <a:rPr lang="en-US" sz="1600" dirty="0" smtClean="0"/>
              <a:t>, </a:t>
            </a:r>
            <a:r>
              <a:rPr lang="en-US" sz="1600" dirty="0" err="1" smtClean="0"/>
              <a:t>selectam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capitolele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se </a:t>
            </a:r>
            <a:r>
              <a:rPr lang="en-US" sz="1600" dirty="0" err="1" smtClean="0"/>
              <a:t>doresc</a:t>
            </a:r>
            <a:r>
              <a:rPr lang="en-US" sz="1600" dirty="0" smtClean="0"/>
              <a:t> a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vizibile</a:t>
            </a:r>
            <a:r>
              <a:rPr lang="en-US" sz="1600" dirty="0" smtClean="0"/>
              <a:t> (OFF cu </a:t>
            </a:r>
            <a:r>
              <a:rPr lang="en-US" sz="1600" dirty="0" err="1" smtClean="0"/>
              <a:t>rosu</a:t>
            </a:r>
            <a:r>
              <a:rPr lang="en-US" sz="1600" dirty="0" smtClean="0"/>
              <a:t> –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invizibile</a:t>
            </a:r>
            <a:r>
              <a:rPr lang="en-US" sz="1600" dirty="0" smtClean="0"/>
              <a:t>, ON cu </a:t>
            </a:r>
            <a:r>
              <a:rPr lang="en-US" sz="1600" dirty="0" err="1" smtClean="0"/>
              <a:t>verde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vizibile</a:t>
            </a:r>
            <a:r>
              <a:rPr lang="en-US" sz="1600" dirty="0" smtClean="0"/>
              <a:t>)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Urmam</a:t>
            </a:r>
            <a:r>
              <a:rPr lang="en-US" sz="1600" dirty="0" smtClean="0"/>
              <a:t> </a:t>
            </a:r>
            <a:r>
              <a:rPr lang="en-US" sz="1600" dirty="0" err="1" smtClean="0"/>
              <a:t>procedura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</a:t>
            </a:r>
            <a:r>
              <a:rPr lang="en-US" sz="1600" dirty="0" err="1" smtClean="0"/>
              <a:t>grup</a:t>
            </a:r>
            <a:r>
              <a:rPr lang="en-US" sz="1600" dirty="0" smtClean="0"/>
              <a:t>,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necesitati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Training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Pre-</a:t>
            </a:r>
            <a:r>
              <a:rPr lang="en-US" dirty="0" err="1" smtClean="0"/>
              <a:t>vizualizare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selecteaza</a:t>
            </a:r>
            <a:r>
              <a:rPr lang="en-US" sz="1600" dirty="0" smtClean="0"/>
              <a:t> </a:t>
            </a:r>
            <a:r>
              <a:rPr lang="en-US" sz="1600" dirty="0" err="1" smtClean="0"/>
              <a:t>grupul</a:t>
            </a:r>
            <a:r>
              <a:rPr lang="en-US" sz="1600" dirty="0" smtClean="0"/>
              <a:t> </a:t>
            </a:r>
            <a:r>
              <a:rPr lang="en-US" sz="1600" dirty="0" err="1" smtClean="0"/>
              <a:t>dorit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Aceasta</a:t>
            </a:r>
            <a:r>
              <a:rPr lang="en-US" sz="1600" dirty="0" smtClean="0"/>
              <a:t> </a:t>
            </a:r>
            <a:r>
              <a:rPr lang="en-US" sz="1600" dirty="0" err="1" smtClean="0"/>
              <a:t>optiune</a:t>
            </a:r>
            <a:r>
              <a:rPr lang="en-US" sz="1600" dirty="0" smtClean="0"/>
              <a:t> </a:t>
            </a:r>
            <a:r>
              <a:rPr lang="en-US" sz="1600" dirty="0" err="1" smtClean="0"/>
              <a:t>permite</a:t>
            </a:r>
            <a:r>
              <a:rPr lang="en-US" sz="1600" dirty="0" smtClean="0"/>
              <a:t> </a:t>
            </a:r>
            <a:r>
              <a:rPr lang="en-US" sz="1600" dirty="0" err="1" smtClean="0"/>
              <a:t>vizualizarea</a:t>
            </a:r>
            <a:r>
              <a:rPr lang="en-US" sz="1600" dirty="0" smtClean="0"/>
              <a:t> </a:t>
            </a:r>
            <a:r>
              <a:rPr lang="en-US" sz="1600" dirty="0" err="1" smtClean="0"/>
              <a:t>trainingului</a:t>
            </a:r>
            <a:r>
              <a:rPr lang="en-US" sz="1600" dirty="0" smtClean="0"/>
              <a:t>, din </a:t>
            </a:r>
            <a:r>
              <a:rPr lang="en-US" sz="1600" dirty="0" err="1" smtClean="0"/>
              <a:t>perspectiva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care face parte din </a:t>
            </a:r>
            <a:r>
              <a:rPr lang="en-US" sz="1600" dirty="0" err="1" smtClean="0"/>
              <a:t>grupul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. 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Urmam</a:t>
            </a:r>
            <a:r>
              <a:rPr lang="en-US" sz="1600" dirty="0" smtClean="0"/>
              <a:t> </a:t>
            </a:r>
            <a:r>
              <a:rPr lang="en-US" sz="1600" dirty="0" err="1" smtClean="0"/>
              <a:t>procedura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</a:t>
            </a:r>
            <a:r>
              <a:rPr lang="en-US" sz="1600" dirty="0" err="1" smtClean="0"/>
              <a:t>grup</a:t>
            </a:r>
            <a:r>
              <a:rPr lang="en-US" sz="1600" dirty="0" smtClean="0"/>
              <a:t>,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necesitati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u="sng" dirty="0" err="1" smtClean="0"/>
              <a:t>Observatie</a:t>
            </a:r>
            <a:r>
              <a:rPr lang="en-US" sz="1600" u="sng" dirty="0" smtClean="0"/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Daca</a:t>
            </a:r>
            <a:r>
              <a:rPr lang="en-US" sz="1600" dirty="0" smtClean="0"/>
              <a:t> </a:t>
            </a:r>
            <a:r>
              <a:rPr lang="en-US" sz="1600" dirty="0" err="1" smtClean="0"/>
              <a:t>apar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aditionale</a:t>
            </a:r>
            <a:r>
              <a:rPr lang="en-US" sz="1600" dirty="0" smtClean="0"/>
              <a:t> care nu au </a:t>
            </a:r>
            <a:r>
              <a:rPr lang="en-US" sz="1600" dirty="0" err="1" smtClean="0"/>
              <a:t>fost</a:t>
            </a:r>
            <a:r>
              <a:rPr lang="en-US" sz="1600" dirty="0" smtClean="0"/>
              <a:t> </a:t>
            </a:r>
            <a:r>
              <a:rPr lang="en-US" sz="1600" dirty="0" err="1" smtClean="0"/>
              <a:t>adaugate</a:t>
            </a:r>
            <a:r>
              <a:rPr lang="en-US" sz="1600" dirty="0" smtClean="0"/>
              <a:t> de tine, </a:t>
            </a:r>
            <a:r>
              <a:rPr lang="en-US" sz="1600" dirty="0" err="1" smtClean="0"/>
              <a:t>inseamna</a:t>
            </a:r>
            <a:r>
              <a:rPr lang="en-US" sz="1600" dirty="0" smtClean="0"/>
              <a:t> ca alt administrator le-a </a:t>
            </a:r>
            <a:r>
              <a:rPr lang="en-US" sz="1600" dirty="0" err="1" smtClean="0"/>
              <a:t>adaugat</a:t>
            </a:r>
            <a:r>
              <a:rPr lang="en-US" sz="1600" dirty="0" smtClean="0"/>
              <a:t>, </a:t>
            </a:r>
            <a:r>
              <a:rPr lang="en-US" sz="1600" dirty="0" err="1" smtClean="0"/>
              <a:t>astfel</a:t>
            </a:r>
            <a:r>
              <a:rPr lang="en-US" sz="1600" dirty="0" smtClean="0"/>
              <a:t> </a:t>
            </a:r>
            <a:r>
              <a:rPr lang="en-US" sz="1600" dirty="0" err="1" smtClean="0"/>
              <a:t>incat</a:t>
            </a:r>
            <a:r>
              <a:rPr lang="en-US" sz="1600" dirty="0" smtClean="0"/>
              <a:t> </a:t>
            </a:r>
            <a:r>
              <a:rPr lang="en-US" sz="1600" dirty="0" err="1" smtClean="0"/>
              <a:t>optiunea</a:t>
            </a:r>
            <a:r>
              <a:rPr lang="en-US" sz="1600" dirty="0" smtClean="0"/>
              <a:t>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arata</a:t>
            </a:r>
            <a:r>
              <a:rPr lang="en-US" sz="1600" dirty="0" smtClean="0"/>
              <a:t> </a:t>
            </a:r>
            <a:r>
              <a:rPr lang="en-US" sz="1600" dirty="0" err="1" smtClean="0"/>
              <a:t>utilitatea</a:t>
            </a:r>
            <a:r>
              <a:rPr lang="en-US" sz="1600" dirty="0" smtClean="0"/>
              <a:t>: se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sti</a:t>
            </a:r>
            <a:r>
              <a:rPr lang="en-US" sz="1600" dirty="0" smtClean="0"/>
              <a:t> in </a:t>
            </a:r>
            <a:r>
              <a:rPr lang="en-US" sz="1600" dirty="0" err="1" smtClean="0"/>
              <a:t>permanenta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pot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accesate</a:t>
            </a:r>
            <a:r>
              <a:rPr lang="en-US" sz="1600" dirty="0" smtClean="0"/>
              <a:t> de </a:t>
            </a:r>
            <a:r>
              <a:rPr lang="en-US" sz="1600" dirty="0" err="1" smtClean="0"/>
              <a:t>membrii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</a:t>
            </a:r>
            <a:r>
              <a:rPr lang="en-US" sz="1600" dirty="0" smtClean="0"/>
              <a:t> </a:t>
            </a:r>
            <a:r>
              <a:rPr lang="en-US" sz="1600" dirty="0" err="1" smtClean="0"/>
              <a:t>ai</a:t>
            </a:r>
            <a:r>
              <a:rPr lang="en-US" sz="1600" dirty="0" smtClean="0"/>
              <a:t> </a:t>
            </a:r>
            <a:r>
              <a:rPr lang="en-US" sz="1600" dirty="0" err="1" smtClean="0"/>
              <a:t>fiecarui</a:t>
            </a:r>
            <a:r>
              <a:rPr lang="en-US" sz="1600" dirty="0" smtClean="0"/>
              <a:t> </a:t>
            </a:r>
            <a:r>
              <a:rPr lang="en-US" sz="1600" dirty="0" err="1" smtClean="0"/>
              <a:t>grup</a:t>
            </a:r>
            <a:r>
              <a:rPr lang="en-US" sz="1600" dirty="0" smtClean="0"/>
              <a:t>.</a:t>
            </a:r>
          </a:p>
          <a:p>
            <a:endParaRPr lang="en-US" sz="1600" dirty="0"/>
          </a:p>
        </p:txBody>
      </p:sp>
      <p:sp>
        <p:nvSpPr>
          <p:cNvPr id="10" name="Rounded Rectangle 9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Teste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6764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Creaza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setul</a:t>
            </a:r>
            <a:r>
              <a:rPr lang="en-US" dirty="0" smtClean="0">
                <a:hlinkClick r:id="rId4" action="ppaction://hlinksldjump"/>
              </a:rPr>
              <a:t> de </a:t>
            </a:r>
            <a:r>
              <a:rPr lang="en-US" dirty="0" err="1" smtClean="0">
                <a:hlinkClick r:id="rId4" action="ppaction://hlinksldjump"/>
              </a:rPr>
              <a:t>intrebari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8956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Organizeaza</a:t>
            </a:r>
            <a:r>
              <a:rPr lang="en-US" dirty="0" smtClean="0">
                <a:hlinkClick r:id="rId5" action="ppaction://hlinksldjump"/>
              </a:rPr>
              <a:t> test </a:t>
            </a:r>
            <a:r>
              <a:rPr lang="en-US" dirty="0" err="1" smtClean="0">
                <a:hlinkClick r:id="rId5" action="ppaction://hlinksldjump"/>
              </a:rPr>
              <a:t>Partea</a:t>
            </a:r>
            <a:r>
              <a:rPr lang="en-US" dirty="0" smtClean="0">
                <a:hlinkClick r:id="rId5" action="ppaction://hlinksldjump"/>
              </a:rPr>
              <a:t>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41148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6" action="ppaction://hlinksldjump"/>
              </a:rPr>
              <a:t>Puncteaza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err="1" smtClean="0">
                <a:hlinkClick r:id="rId6" action="ppaction://hlinksldjump"/>
              </a:rPr>
              <a:t>intrebarile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err="1" smtClean="0">
                <a:hlinkClick r:id="rId6" action="ppaction://hlinksldjump"/>
              </a:rPr>
              <a:t>deschise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67000" y="28956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7" action="ppaction://hlinksldjump"/>
              </a:rPr>
              <a:t>Organizeaza</a:t>
            </a:r>
            <a:r>
              <a:rPr lang="en-US" dirty="0" smtClean="0">
                <a:hlinkClick r:id="rId7" action="ppaction://hlinksldjump"/>
              </a:rPr>
              <a:t> test </a:t>
            </a:r>
            <a:r>
              <a:rPr lang="en-US" dirty="0" err="1" smtClean="0">
                <a:hlinkClick r:id="rId7" action="ppaction://hlinksldjump"/>
              </a:rPr>
              <a:t>Partea</a:t>
            </a:r>
            <a:r>
              <a:rPr lang="en-US" dirty="0" smtClean="0">
                <a:hlinkClick r:id="rId7" action="ppaction://hlinksldjump"/>
              </a:rPr>
              <a:t>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16764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Creaza</a:t>
            </a:r>
            <a:r>
              <a:rPr lang="en-US" dirty="0" smtClean="0"/>
              <a:t> </a:t>
            </a:r>
            <a:r>
              <a:rPr lang="en-US" dirty="0" err="1" smtClean="0"/>
              <a:t>seturi</a:t>
            </a:r>
            <a:r>
              <a:rPr lang="en-US" dirty="0" smtClean="0"/>
              <a:t> de </a:t>
            </a:r>
            <a:r>
              <a:rPr lang="en-US" dirty="0" err="1" smtClean="0"/>
              <a:t>intrebari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atribuie</a:t>
            </a:r>
            <a:r>
              <a:rPr lang="en-US" dirty="0" smtClean="0"/>
              <a:t> </a:t>
            </a:r>
            <a:r>
              <a:rPr lang="en-US" dirty="0" err="1" smtClean="0"/>
              <a:t>raspunsuri</a:t>
            </a:r>
            <a:r>
              <a:rPr lang="en-US" dirty="0" smtClean="0"/>
              <a:t> </a:t>
            </a:r>
            <a:r>
              <a:rPr lang="en-US" dirty="0" err="1" smtClean="0"/>
              <a:t>corecte</a:t>
            </a:r>
            <a:r>
              <a:rPr lang="en-US" dirty="0" smtClean="0"/>
              <a:t> </a:t>
            </a:r>
            <a:r>
              <a:rPr lang="en-US" dirty="0" err="1" smtClean="0"/>
              <a:t>intrebarilor</a:t>
            </a:r>
            <a:r>
              <a:rPr lang="en-US" dirty="0" smtClean="0"/>
              <a:t> de tip </a:t>
            </a:r>
            <a:r>
              <a:rPr lang="en-US" dirty="0" err="1" smtClean="0"/>
              <a:t>grila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creaza</a:t>
            </a:r>
            <a:r>
              <a:rPr lang="en-US" dirty="0" smtClean="0"/>
              <a:t> </a:t>
            </a:r>
            <a:r>
              <a:rPr lang="en-US" dirty="0" err="1" smtClean="0"/>
              <a:t>intrebari</a:t>
            </a:r>
            <a:r>
              <a:rPr lang="en-US" dirty="0" smtClean="0"/>
              <a:t> cu </a:t>
            </a:r>
            <a:r>
              <a:rPr lang="en-US" dirty="0" err="1" smtClean="0"/>
              <a:t>raspuns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redactat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2895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Organizeaza</a:t>
            </a:r>
            <a:r>
              <a:rPr lang="en-US" dirty="0" smtClean="0"/>
              <a:t> </a:t>
            </a:r>
            <a:r>
              <a:rPr lang="en-US" dirty="0" err="1" smtClean="0"/>
              <a:t>teste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grupuri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utilizatori</a:t>
            </a:r>
            <a:r>
              <a:rPr lang="en-US" dirty="0" smtClean="0"/>
              <a:t> </a:t>
            </a:r>
            <a:r>
              <a:rPr lang="en-US" dirty="0" err="1" smtClean="0"/>
              <a:t>individuali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4114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intrebarile</a:t>
            </a:r>
            <a:r>
              <a:rPr lang="en-US" dirty="0" smtClean="0"/>
              <a:t> care </a:t>
            </a:r>
            <a:r>
              <a:rPr lang="en-US" dirty="0" err="1" smtClean="0"/>
              <a:t>trebuie</a:t>
            </a:r>
            <a:r>
              <a:rPr lang="en-US" dirty="0" smtClean="0"/>
              <a:t> evaluate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Teste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Creaza</a:t>
            </a:r>
            <a:r>
              <a:rPr lang="en-US" dirty="0" smtClean="0"/>
              <a:t> </a:t>
            </a:r>
            <a:r>
              <a:rPr lang="en-US" dirty="0" err="1" smtClean="0"/>
              <a:t>setul</a:t>
            </a:r>
            <a:r>
              <a:rPr lang="en-US" dirty="0" smtClean="0"/>
              <a:t> de </a:t>
            </a:r>
            <a:r>
              <a:rPr lang="en-US" dirty="0" err="1" smtClean="0"/>
              <a:t>intrebari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676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poate</a:t>
            </a:r>
            <a:r>
              <a:rPr lang="en-US" sz="1600" dirty="0" smtClean="0"/>
              <a:t> introduce un </a:t>
            </a:r>
            <a:r>
              <a:rPr lang="en-US" sz="1600" dirty="0" err="1" smtClean="0"/>
              <a:t>nume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un set de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, </a:t>
            </a:r>
            <a:r>
              <a:rPr lang="en-US" sz="1600" dirty="0" err="1" smtClean="0"/>
              <a:t>apoi</a:t>
            </a: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</a:t>
            </a:r>
            <a:r>
              <a:rPr lang="en-US" sz="1600" dirty="0" err="1" smtClean="0"/>
              <a:t>Salveaza</a:t>
            </a:r>
            <a:r>
              <a:rPr lang="en-US" sz="1600" dirty="0" smtClean="0"/>
              <a:t>’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edita</a:t>
            </a:r>
            <a:r>
              <a:rPr lang="en-US" sz="1600" dirty="0" smtClean="0"/>
              <a:t> </a:t>
            </a:r>
            <a:r>
              <a:rPr lang="en-US" sz="1600" dirty="0" err="1" smtClean="0"/>
              <a:t>acel</a:t>
            </a:r>
            <a:r>
              <a:rPr lang="en-US" sz="1600" dirty="0" smtClean="0"/>
              <a:t> set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altul</a:t>
            </a:r>
            <a:r>
              <a:rPr lang="en-US" sz="1600" dirty="0" smtClean="0"/>
              <a:t> </a:t>
            </a:r>
            <a:r>
              <a:rPr lang="en-US" sz="1600" dirty="0" err="1" smtClean="0"/>
              <a:t>incarcat</a:t>
            </a:r>
            <a:r>
              <a:rPr lang="en-US" sz="1600" dirty="0" smtClean="0"/>
              <a:t> </a:t>
            </a:r>
            <a:r>
              <a:rPr lang="en-US" sz="1600" dirty="0" err="1" smtClean="0"/>
              <a:t>deja</a:t>
            </a:r>
            <a:r>
              <a:rPr lang="en-US" sz="1600" dirty="0" smtClean="0"/>
              <a:t> in </a:t>
            </a:r>
            <a:r>
              <a:rPr lang="en-US" sz="1600" dirty="0" err="1" smtClean="0"/>
              <a:t>sistem</a:t>
            </a:r>
            <a:r>
              <a:rPr lang="en-US" sz="1600" dirty="0" smtClean="0"/>
              <a:t>,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</a:t>
            </a:r>
            <a:r>
              <a:rPr lang="en-US" sz="1600" dirty="0" err="1" smtClean="0"/>
              <a:t>dintre</a:t>
            </a:r>
            <a:r>
              <a:rPr lang="en-US" sz="1600" dirty="0" smtClean="0"/>
              <a:t> </a:t>
            </a:r>
            <a:r>
              <a:rPr lang="en-US" sz="1600" dirty="0" err="1" smtClean="0"/>
              <a:t>seturi</a:t>
            </a:r>
            <a:r>
              <a:rPr lang="en-US" sz="1600" dirty="0" smtClean="0"/>
              <a:t>, </a:t>
            </a:r>
            <a:r>
              <a:rPr lang="en-US" sz="1600" dirty="0" err="1" smtClean="0"/>
              <a:t>apasand</a:t>
            </a:r>
            <a:r>
              <a:rPr lang="en-US" sz="1600" dirty="0" smtClean="0"/>
              <a:t> ‘</a:t>
            </a:r>
            <a:r>
              <a:rPr lang="en-US" sz="1600" dirty="0" err="1" smtClean="0"/>
              <a:t>Selecteaza</a:t>
            </a:r>
            <a:r>
              <a:rPr lang="en-US" sz="1600" dirty="0" smtClean="0"/>
              <a:t>’</a:t>
            </a:r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Optiunile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disponibile</a:t>
            </a:r>
            <a:r>
              <a:rPr lang="en-US" sz="1600" dirty="0" smtClean="0"/>
              <a:t> ca </a:t>
            </a:r>
            <a:r>
              <a:rPr lang="en-US" sz="1600" dirty="0" err="1" smtClean="0"/>
              <a:t>urmare</a:t>
            </a:r>
            <a:r>
              <a:rPr lang="en-US" sz="1600" dirty="0" smtClean="0"/>
              <a:t> </a:t>
            </a:r>
            <a:r>
              <a:rPr lang="en-US" sz="1600" dirty="0" err="1" smtClean="0"/>
              <a:t>acestei</a:t>
            </a:r>
            <a:r>
              <a:rPr lang="en-US" sz="1600" dirty="0" smtClean="0"/>
              <a:t> </a:t>
            </a:r>
            <a:r>
              <a:rPr lang="en-US" sz="1600" dirty="0" err="1" smtClean="0"/>
              <a:t>actiuni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schimba</a:t>
            </a:r>
            <a:r>
              <a:rPr lang="en-US" sz="1600" dirty="0" smtClean="0"/>
              <a:t> </a:t>
            </a:r>
            <a:r>
              <a:rPr lang="en-US" sz="1600" dirty="0" err="1" smtClean="0"/>
              <a:t>numele</a:t>
            </a:r>
            <a:r>
              <a:rPr lang="en-US" sz="1600" dirty="0" smtClean="0"/>
              <a:t> </a:t>
            </a:r>
            <a:r>
              <a:rPr lang="en-US" sz="1600" dirty="0" err="1" smtClean="0"/>
              <a:t>setului</a:t>
            </a:r>
            <a:r>
              <a:rPr lang="en-US" sz="1600" dirty="0" smtClean="0"/>
              <a:t> ales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pot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toate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</a:t>
            </a:r>
            <a:r>
              <a:rPr lang="en-US" sz="1600" dirty="0" err="1" smtClean="0"/>
              <a:t>deja</a:t>
            </a:r>
            <a:r>
              <a:rPr lang="en-US" sz="1600" dirty="0" smtClean="0"/>
              <a:t> </a:t>
            </a:r>
            <a:r>
              <a:rPr lang="en-US" sz="1600" dirty="0" err="1" smtClean="0"/>
              <a:t>incarcate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se pot </a:t>
            </a:r>
            <a:r>
              <a:rPr lang="en-US" sz="1600" dirty="0" err="1" smtClean="0"/>
              <a:t>edita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pot </a:t>
            </a:r>
            <a:r>
              <a:rPr lang="en-US" sz="1600" dirty="0" err="1" smtClean="0"/>
              <a:t>adauga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 Tip </a:t>
            </a:r>
            <a:r>
              <a:rPr lang="en-US" sz="1600" dirty="0" err="1" smtClean="0"/>
              <a:t>grila</a:t>
            </a:r>
            <a:r>
              <a:rPr lang="en-US" sz="1600" dirty="0" smtClean="0"/>
              <a:t>, </a:t>
            </a:r>
            <a:r>
              <a:rPr lang="en-US" sz="1600" dirty="0" err="1" smtClean="0"/>
              <a:t>introducand</a:t>
            </a:r>
            <a:r>
              <a:rPr lang="en-US" sz="1600" dirty="0" smtClean="0"/>
              <a:t> </a:t>
            </a:r>
            <a:r>
              <a:rPr lang="en-US" sz="1600" dirty="0" err="1" smtClean="0"/>
              <a:t>toate</a:t>
            </a:r>
            <a:r>
              <a:rPr lang="en-US" sz="1600" dirty="0" smtClean="0"/>
              <a:t> </a:t>
            </a:r>
            <a:r>
              <a:rPr lang="en-US" sz="1600" dirty="0" err="1" smtClean="0"/>
              <a:t>variantele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</a:t>
            </a:r>
            <a:r>
              <a:rPr lang="en-US" sz="1600" dirty="0" smtClean="0"/>
              <a:t> in </a:t>
            </a:r>
            <a:r>
              <a:rPr lang="en-US" sz="1600" dirty="0" err="1" smtClean="0"/>
              <a:t>spatiile</a:t>
            </a:r>
            <a:r>
              <a:rPr lang="en-US" sz="1600" dirty="0" smtClean="0"/>
              <a:t> </a:t>
            </a:r>
            <a:r>
              <a:rPr lang="en-US" sz="1600" dirty="0" err="1" smtClean="0"/>
              <a:t>aferente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bifandu</a:t>
            </a:r>
            <a:r>
              <a:rPr lang="en-US" sz="1600" dirty="0" smtClean="0"/>
              <a:t>-l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cel</a:t>
            </a:r>
            <a:r>
              <a:rPr lang="en-US" sz="1600" dirty="0" smtClean="0"/>
              <a:t>(e) </a:t>
            </a:r>
            <a:r>
              <a:rPr lang="en-US" sz="1600" dirty="0" err="1" smtClean="0"/>
              <a:t>corect</a:t>
            </a:r>
            <a:r>
              <a:rPr lang="en-US" sz="1600" dirty="0" smtClean="0"/>
              <a:t>(e)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 Tip </a:t>
            </a:r>
            <a:r>
              <a:rPr lang="en-US" sz="1600" dirty="0" err="1" smtClean="0"/>
              <a:t>redactabil</a:t>
            </a:r>
            <a:r>
              <a:rPr lang="en-US" sz="1600" dirty="0" smtClean="0"/>
              <a:t>, </a:t>
            </a:r>
            <a:r>
              <a:rPr lang="en-US" sz="1600" dirty="0" err="1" smtClean="0"/>
              <a:t>introducand</a:t>
            </a:r>
            <a:r>
              <a:rPr lang="en-US" sz="1600" dirty="0" smtClean="0"/>
              <a:t> </a:t>
            </a:r>
            <a:r>
              <a:rPr lang="en-US" sz="1600" dirty="0" err="1" smtClean="0"/>
              <a:t>doar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intrebarea</a:t>
            </a:r>
            <a:r>
              <a:rPr lang="en-US" sz="1600" dirty="0" smtClean="0"/>
              <a:t>, </a:t>
            </a:r>
            <a:r>
              <a:rPr lang="en-US" sz="1600" dirty="0" err="1" smtClean="0"/>
              <a:t>raspunsul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putea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redactat</a:t>
            </a:r>
            <a:r>
              <a:rPr lang="en-US" sz="1600" dirty="0" smtClean="0"/>
              <a:t> de </a:t>
            </a:r>
            <a:r>
              <a:rPr lang="en-US" sz="1600" dirty="0" err="1" smtClean="0"/>
              <a:t>catre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utilizatorul</a:t>
            </a:r>
            <a:r>
              <a:rPr lang="en-US" sz="1600" dirty="0" smtClean="0"/>
              <a:t> </a:t>
            </a:r>
            <a:r>
              <a:rPr lang="en-US" sz="1600" dirty="0" err="1" smtClean="0"/>
              <a:t>cursant</a:t>
            </a:r>
            <a:r>
              <a:rPr lang="en-US" sz="1600" dirty="0" smtClean="0"/>
              <a:t>, </a:t>
            </a:r>
            <a:r>
              <a:rPr lang="en-US" sz="1600" dirty="0" err="1" smtClean="0"/>
              <a:t>iar</a:t>
            </a:r>
            <a:r>
              <a:rPr lang="en-US" sz="1600" dirty="0" smtClean="0"/>
              <a:t> </a:t>
            </a:r>
            <a:r>
              <a:rPr lang="en-US" sz="1600" dirty="0" err="1" smtClean="0"/>
              <a:t>raspunsul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evaluat</a:t>
            </a:r>
            <a:r>
              <a:rPr lang="en-US" sz="1600" dirty="0" smtClean="0"/>
              <a:t> de </a:t>
            </a:r>
            <a:r>
              <a:rPr lang="en-US" sz="1600" dirty="0" err="1" smtClean="0"/>
              <a:t>catre</a:t>
            </a:r>
            <a:r>
              <a:rPr lang="en-US" sz="1600" dirty="0" smtClean="0"/>
              <a:t> administrator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</a:t>
            </a:r>
            <a:r>
              <a:rPr lang="en-US" sz="1600" dirty="0" err="1" smtClean="0"/>
              <a:t>Salveaza</a:t>
            </a:r>
            <a:r>
              <a:rPr lang="en-US" sz="1600" dirty="0" smtClean="0"/>
              <a:t>’,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intrebarea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variantele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intrebarea</a:t>
            </a:r>
            <a:r>
              <a:rPr lang="en-US" sz="1600" dirty="0" smtClean="0"/>
              <a:t> </a:t>
            </a:r>
            <a:r>
              <a:rPr lang="en-US" sz="1600" dirty="0" err="1" smtClean="0"/>
              <a:t>redactabila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Teste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Organizeaza</a:t>
            </a:r>
            <a:r>
              <a:rPr lang="en-US" dirty="0" smtClean="0"/>
              <a:t> test</a:t>
            </a:r>
          </a:p>
          <a:p>
            <a:pPr algn="ctr"/>
            <a:r>
              <a:rPr lang="en-US" dirty="0" err="1" smtClean="0"/>
              <a:t>Partea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676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Testul</a:t>
            </a: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dat</a:t>
            </a:r>
            <a:r>
              <a:rPr lang="en-US" sz="1600" dirty="0" smtClean="0"/>
              <a:t> de </a:t>
            </a:r>
            <a:r>
              <a:rPr lang="en-US" sz="1600" dirty="0" err="1" smtClean="0"/>
              <a:t>catre</a:t>
            </a:r>
            <a:r>
              <a:rPr lang="en-US" sz="1600" dirty="0" smtClean="0"/>
              <a:t> un </a:t>
            </a:r>
            <a:r>
              <a:rPr lang="en-US" sz="1600" dirty="0" err="1" smtClean="0"/>
              <a:t>grup</a:t>
            </a:r>
            <a:r>
              <a:rPr lang="en-US" sz="1600" dirty="0" smtClean="0"/>
              <a:t> de </a:t>
            </a:r>
            <a:r>
              <a:rPr lang="en-US" sz="1600" dirty="0" err="1" smtClean="0"/>
              <a:t>utilizatori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de </a:t>
            </a:r>
            <a:r>
              <a:rPr lang="en-US" sz="1600" dirty="0" err="1" smtClean="0"/>
              <a:t>catre</a:t>
            </a:r>
            <a:r>
              <a:rPr lang="en-US" sz="1600" dirty="0" smtClean="0"/>
              <a:t> un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individual, </a:t>
            </a:r>
            <a:r>
              <a:rPr lang="en-US" sz="1600" dirty="0" err="1" smtClean="0"/>
              <a:t>selectand</a:t>
            </a:r>
            <a:r>
              <a:rPr lang="en-US" sz="1600" dirty="0" smtClean="0"/>
              <a:t> </a:t>
            </a:r>
            <a:r>
              <a:rPr lang="en-US" sz="1600" dirty="0" err="1" smtClean="0"/>
              <a:t>simbolul</a:t>
            </a:r>
            <a:r>
              <a:rPr lang="en-US" sz="1600" dirty="0" smtClean="0"/>
              <a:t> </a:t>
            </a:r>
            <a:r>
              <a:rPr lang="en-US" sz="1600" dirty="0" err="1" smtClean="0"/>
              <a:t>aferent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fiecarei</a:t>
            </a:r>
            <a:r>
              <a:rPr lang="en-US" sz="1600" dirty="0" smtClean="0"/>
              <a:t> </a:t>
            </a:r>
            <a:r>
              <a:rPr lang="en-US" sz="1600" dirty="0" err="1" smtClean="0"/>
              <a:t>optiuni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Se pot </a:t>
            </a:r>
            <a:r>
              <a:rPr lang="en-US" sz="1600" dirty="0" err="1" smtClean="0"/>
              <a:t>selecta</a:t>
            </a:r>
            <a:r>
              <a:rPr lang="en-US" sz="16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numele</a:t>
            </a:r>
            <a:r>
              <a:rPr lang="en-US" sz="1600" dirty="0" smtClean="0"/>
              <a:t> </a:t>
            </a:r>
            <a:r>
              <a:rPr lang="en-US" sz="1600" dirty="0" err="1" smtClean="0"/>
              <a:t>grupului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al </a:t>
            </a:r>
            <a:r>
              <a:rPr lang="en-US" sz="1600" dirty="0" err="1" smtClean="0"/>
              <a:t>utilizatorului</a:t>
            </a:r>
            <a:r>
              <a:rPr lang="en-US" sz="1600" dirty="0" smtClean="0"/>
              <a:t> </a:t>
            </a:r>
            <a:r>
              <a:rPr lang="en-US" sz="1600" dirty="0" err="1" smtClean="0"/>
              <a:t>vizat</a:t>
            </a:r>
            <a:r>
              <a:rPr lang="en-US" sz="1600" dirty="0" smtClean="0"/>
              <a:t>,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alegerea</a:t>
            </a:r>
            <a:r>
              <a:rPr lang="en-US" sz="1600" dirty="0" smtClean="0"/>
              <a:t> </a:t>
            </a:r>
            <a:r>
              <a:rPr lang="en-US" sz="1600" dirty="0" err="1" smtClean="0"/>
              <a:t>facuta</a:t>
            </a:r>
            <a:r>
              <a:rPr lang="en-US" sz="1600" dirty="0" smtClean="0"/>
              <a:t> la </a:t>
            </a:r>
            <a:r>
              <a:rPr lang="en-US" sz="1600" dirty="0" err="1" smtClean="0"/>
              <a:t>pasul</a:t>
            </a:r>
            <a:r>
              <a:rPr lang="en-US" sz="1600" dirty="0" smtClean="0"/>
              <a:t> anterior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setul</a:t>
            </a:r>
            <a:r>
              <a:rPr lang="en-US" sz="1600" dirty="0" smtClean="0"/>
              <a:t> de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</a:t>
            </a:r>
            <a:endParaRPr lang="en-US" sz="1600" dirty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nr de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 </a:t>
            </a:r>
            <a:r>
              <a:rPr lang="en-US" sz="1600" dirty="0" err="1" smtClean="0"/>
              <a:t>extrase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fi</a:t>
            </a:r>
            <a:r>
              <a:rPr lang="en-US" sz="1600" dirty="0" smtClean="0"/>
              <a:t> integrate in test, din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setului</a:t>
            </a:r>
            <a:r>
              <a:rPr lang="en-US" sz="1600" dirty="0" smtClean="0"/>
              <a:t> de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 ales la </a:t>
            </a:r>
            <a:r>
              <a:rPr lang="en-US" sz="1600" dirty="0" err="1" smtClean="0"/>
              <a:t>punctul</a:t>
            </a:r>
            <a:r>
              <a:rPr lang="en-US" sz="1600" dirty="0" smtClean="0"/>
              <a:t> anterior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Sectiunea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capitolul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carora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aparea</a:t>
            </a:r>
            <a:r>
              <a:rPr lang="en-US" sz="1600" dirty="0" smtClean="0"/>
              <a:t> </a:t>
            </a:r>
            <a:r>
              <a:rPr lang="en-US" sz="1600" dirty="0" err="1" smtClean="0"/>
              <a:t>testul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Durata</a:t>
            </a:r>
            <a:r>
              <a:rPr lang="en-US" sz="1600" dirty="0" smtClean="0"/>
              <a:t> </a:t>
            </a:r>
            <a:r>
              <a:rPr lang="en-US" sz="1600" dirty="0" err="1" smtClean="0"/>
              <a:t>testului</a:t>
            </a:r>
            <a:r>
              <a:rPr lang="en-US" sz="1600" dirty="0" smtClean="0"/>
              <a:t> (in minute)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Data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ora</a:t>
            </a:r>
            <a:r>
              <a:rPr lang="en-US" sz="1600" dirty="0" smtClean="0"/>
              <a:t> la care </a:t>
            </a:r>
            <a:r>
              <a:rPr lang="en-US" sz="1600" dirty="0" err="1" smtClean="0"/>
              <a:t>testul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deveni</a:t>
            </a:r>
            <a:r>
              <a:rPr lang="en-US" sz="1600" dirty="0" smtClean="0"/>
              <a:t> </a:t>
            </a:r>
            <a:r>
              <a:rPr lang="en-US" sz="1600" dirty="0" err="1" smtClean="0"/>
              <a:t>dispoinibil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Data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ora</a:t>
            </a:r>
            <a:r>
              <a:rPr lang="en-US" sz="1600" dirty="0" smtClean="0"/>
              <a:t> la care </a:t>
            </a:r>
            <a:r>
              <a:rPr lang="en-US" sz="1600" dirty="0" err="1" smtClean="0"/>
              <a:t>testul</a:t>
            </a:r>
            <a:r>
              <a:rPr lang="en-US" sz="1600" dirty="0" smtClean="0"/>
              <a:t> nu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disponibil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ca </a:t>
            </a:r>
            <a:r>
              <a:rPr lang="en-US" sz="1600" dirty="0" err="1" smtClean="0"/>
              <a:t>utilizatorul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revina</a:t>
            </a:r>
            <a:r>
              <a:rPr lang="en-US" sz="1600" dirty="0" smtClean="0"/>
              <a:t> </a:t>
            </a:r>
            <a:r>
              <a:rPr lang="en-US" sz="1600" dirty="0" err="1" smtClean="0"/>
              <a:t>asupra</a:t>
            </a:r>
            <a:r>
              <a:rPr lang="en-US" sz="1600" dirty="0" smtClean="0"/>
              <a:t> </a:t>
            </a:r>
            <a:r>
              <a:rPr lang="en-US" sz="1600" dirty="0" err="1" smtClean="0"/>
              <a:t>unei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de a </a:t>
            </a:r>
            <a:r>
              <a:rPr lang="en-US" sz="1600" dirty="0" err="1" smtClean="0"/>
              <a:t>schimba</a:t>
            </a:r>
            <a:r>
              <a:rPr lang="en-US" sz="1600" dirty="0" smtClean="0"/>
              <a:t> </a:t>
            </a:r>
            <a:r>
              <a:rPr lang="en-US" sz="1600" dirty="0" err="1" smtClean="0"/>
              <a:t>raspunsul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Teste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Organizeaza</a:t>
            </a:r>
            <a:r>
              <a:rPr lang="en-US" dirty="0" smtClean="0"/>
              <a:t> test</a:t>
            </a:r>
          </a:p>
          <a:p>
            <a:pPr algn="ctr"/>
            <a:r>
              <a:rPr lang="en-US" dirty="0" err="1" smtClean="0"/>
              <a:t>Partea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676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ca </a:t>
            </a:r>
            <a:r>
              <a:rPr lang="en-US" sz="1600" dirty="0" err="1" smtClean="0"/>
              <a:t>utilizatorul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vada</a:t>
            </a:r>
            <a:r>
              <a:rPr lang="en-US" sz="1600" dirty="0" smtClean="0"/>
              <a:t> </a:t>
            </a:r>
            <a:r>
              <a:rPr lang="en-US" sz="1600" dirty="0" err="1" smtClean="0"/>
              <a:t>raspunsurile</a:t>
            </a:r>
            <a:r>
              <a:rPr lang="en-US" sz="1600" dirty="0" smtClean="0"/>
              <a:t> </a:t>
            </a:r>
            <a:r>
              <a:rPr lang="en-US" sz="1600" dirty="0" err="1" smtClean="0"/>
              <a:t>deja</a:t>
            </a:r>
            <a:r>
              <a:rPr lang="en-US" sz="1600" dirty="0" smtClean="0"/>
              <a:t> date (</a:t>
            </a:r>
            <a:r>
              <a:rPr lang="en-US" sz="1600" dirty="0" err="1" smtClean="0"/>
              <a:t>fara</a:t>
            </a:r>
            <a:r>
              <a:rPr lang="en-US" sz="1600" dirty="0" smtClean="0"/>
              <a:t> a se </a:t>
            </a:r>
            <a:r>
              <a:rPr lang="en-US" sz="1600" dirty="0" err="1" smtClean="0"/>
              <a:t>mentiona</a:t>
            </a:r>
            <a:r>
              <a:rPr lang="en-US" sz="1600" dirty="0" smtClean="0"/>
              <a:t> </a:t>
            </a:r>
            <a:r>
              <a:rPr lang="en-US" sz="1600" dirty="0" err="1" smtClean="0"/>
              <a:t>daca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corecte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nu)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Momentul</a:t>
            </a:r>
            <a:r>
              <a:rPr lang="en-US" sz="1600" dirty="0" smtClean="0"/>
              <a:t> </a:t>
            </a:r>
            <a:r>
              <a:rPr lang="en-US" sz="1600" dirty="0" err="1" smtClean="0"/>
              <a:t>afisarii</a:t>
            </a:r>
            <a:r>
              <a:rPr lang="en-US" sz="1600" dirty="0" smtClean="0"/>
              <a:t> </a:t>
            </a:r>
            <a:r>
              <a:rPr lang="en-US" sz="1600" dirty="0" err="1" smtClean="0"/>
              <a:t>rezultatelor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de a </a:t>
            </a:r>
            <a:r>
              <a:rPr lang="en-US" sz="1600" dirty="0" err="1" smtClean="0"/>
              <a:t>repeta</a:t>
            </a:r>
            <a:r>
              <a:rPr lang="en-US" sz="1600" dirty="0" smtClean="0"/>
              <a:t> </a:t>
            </a:r>
            <a:r>
              <a:rPr lang="en-US" sz="1600" dirty="0" err="1" smtClean="0"/>
              <a:t>testul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Nr de </a:t>
            </a:r>
            <a:r>
              <a:rPr lang="en-US" sz="1600" dirty="0" err="1" smtClean="0"/>
              <a:t>raspunsuri</a:t>
            </a:r>
            <a:r>
              <a:rPr lang="en-US" sz="1600" dirty="0" smtClean="0"/>
              <a:t> </a:t>
            </a:r>
            <a:r>
              <a:rPr lang="en-US" sz="1600" dirty="0" err="1" smtClean="0"/>
              <a:t>corecte</a:t>
            </a:r>
            <a:r>
              <a:rPr lang="en-US" sz="1600" dirty="0" smtClean="0"/>
              <a:t> </a:t>
            </a:r>
            <a:r>
              <a:rPr lang="en-US" sz="1600" dirty="0" err="1" smtClean="0"/>
              <a:t>necesare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promova</a:t>
            </a:r>
            <a:r>
              <a:rPr lang="en-US" sz="1600" dirty="0" smtClean="0"/>
              <a:t> </a:t>
            </a:r>
            <a:r>
              <a:rPr lang="en-US" sz="1600" dirty="0" err="1" smtClean="0"/>
              <a:t>testul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</a:t>
            </a:r>
            <a:r>
              <a:rPr lang="en-US" sz="1600" dirty="0" err="1" smtClean="0"/>
              <a:t>afisarii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intrebarilor</a:t>
            </a:r>
            <a:r>
              <a:rPr lang="en-US" sz="1600" dirty="0" smtClean="0"/>
              <a:t> – in </a:t>
            </a:r>
            <a:r>
              <a:rPr lang="en-US" sz="1600" dirty="0" err="1" smtClean="0"/>
              <a:t>acest</a:t>
            </a:r>
            <a:r>
              <a:rPr lang="en-US" sz="1600" dirty="0" smtClean="0"/>
              <a:t> </a:t>
            </a:r>
            <a:r>
              <a:rPr lang="en-US" sz="1600" dirty="0" err="1" smtClean="0"/>
              <a:t>fel</a:t>
            </a:r>
            <a:r>
              <a:rPr lang="en-US" sz="1600" dirty="0" smtClean="0"/>
              <a:t>, </a:t>
            </a:r>
            <a:r>
              <a:rPr lang="en-US" sz="1600" dirty="0" err="1" smtClean="0"/>
              <a:t>nici</a:t>
            </a:r>
            <a:r>
              <a:rPr lang="en-US" sz="1600" dirty="0" smtClean="0"/>
              <a:t> </a:t>
            </a:r>
            <a:r>
              <a:rPr lang="en-US" sz="1600" dirty="0" err="1" smtClean="0"/>
              <a:t>unul</a:t>
            </a:r>
            <a:r>
              <a:rPr lang="en-US" sz="1600" dirty="0" smtClean="0"/>
              <a:t> </a:t>
            </a:r>
            <a:r>
              <a:rPr lang="en-US" sz="1600" dirty="0" err="1" smtClean="0"/>
              <a:t>dintre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</a:t>
            </a:r>
            <a:r>
              <a:rPr lang="en-US" sz="1600" dirty="0" smtClean="0"/>
              <a:t> nu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primi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in </a:t>
            </a:r>
            <a:r>
              <a:rPr lang="en-US" sz="1600" dirty="0" err="1" smtClean="0"/>
              <a:t>aceeasi</a:t>
            </a:r>
            <a:r>
              <a:rPr lang="en-US" sz="1600" dirty="0" smtClean="0"/>
              <a:t> </a:t>
            </a:r>
            <a:r>
              <a:rPr lang="en-US" sz="1600" dirty="0" err="1" smtClean="0"/>
              <a:t>ordine</a:t>
            </a:r>
            <a:r>
              <a:rPr lang="en-US" sz="1600" dirty="0" smtClean="0"/>
              <a:t>, </a:t>
            </a:r>
            <a:r>
              <a:rPr lang="en-US" sz="1600" dirty="0" err="1" smtClean="0"/>
              <a:t>acest</a:t>
            </a:r>
            <a:r>
              <a:rPr lang="en-US" sz="1600" dirty="0" smtClean="0"/>
              <a:t> </a:t>
            </a:r>
            <a:r>
              <a:rPr lang="en-US" sz="1600" dirty="0" err="1" smtClean="0"/>
              <a:t>lucru</a:t>
            </a:r>
            <a:r>
              <a:rPr lang="en-US" sz="1600" dirty="0" smtClean="0"/>
              <a:t> </a:t>
            </a:r>
            <a:r>
              <a:rPr lang="en-US" sz="1600" dirty="0" err="1" smtClean="0"/>
              <a:t>impiedicand</a:t>
            </a:r>
            <a:r>
              <a:rPr lang="en-US" sz="1600" dirty="0" smtClean="0"/>
              <a:t> </a:t>
            </a:r>
            <a:r>
              <a:rPr lang="en-US" sz="1600" dirty="0" err="1" smtClean="0"/>
              <a:t>intr</a:t>
            </a:r>
            <a:r>
              <a:rPr lang="en-US" sz="1600" dirty="0" smtClean="0"/>
              <a:t>-o mare </a:t>
            </a:r>
            <a:r>
              <a:rPr lang="en-US" sz="1600" dirty="0" err="1" smtClean="0"/>
              <a:t>masura</a:t>
            </a:r>
            <a:r>
              <a:rPr lang="en-US" sz="1600" dirty="0" smtClean="0"/>
              <a:t> </a:t>
            </a:r>
            <a:r>
              <a:rPr lang="en-US" sz="1600" dirty="0" err="1" smtClean="0"/>
              <a:t>posibilitatile</a:t>
            </a:r>
            <a:r>
              <a:rPr lang="en-US" sz="1600" dirty="0" smtClean="0"/>
              <a:t> de </a:t>
            </a:r>
            <a:r>
              <a:rPr lang="en-US" sz="1600" dirty="0" err="1" smtClean="0"/>
              <a:t>frauda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</a:t>
            </a:r>
            <a:r>
              <a:rPr lang="en-US" sz="1600" dirty="0" err="1" smtClean="0"/>
              <a:t>afisarii</a:t>
            </a:r>
            <a:r>
              <a:rPr lang="en-US" sz="1600" dirty="0" smtClean="0"/>
              <a:t> </a:t>
            </a:r>
            <a:r>
              <a:rPr lang="en-US" sz="1600" dirty="0" err="1" smtClean="0"/>
              <a:t>variantelor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</a:t>
            </a:r>
            <a:r>
              <a:rPr lang="en-US" sz="1600" dirty="0" smtClean="0"/>
              <a:t> – </a:t>
            </a:r>
            <a:r>
              <a:rPr lang="en-US" sz="1600" dirty="0" err="1" smtClean="0"/>
              <a:t>aleatoriu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in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in care au </a:t>
            </a:r>
            <a:r>
              <a:rPr lang="en-US" sz="1600" dirty="0" err="1" smtClean="0"/>
              <a:t>fost</a:t>
            </a:r>
            <a:r>
              <a:rPr lang="en-US" sz="1600" dirty="0" smtClean="0"/>
              <a:t> </a:t>
            </a:r>
            <a:r>
              <a:rPr lang="en-US" sz="1600" dirty="0" err="1" smtClean="0"/>
              <a:t>adaugate</a:t>
            </a:r>
            <a:r>
              <a:rPr lang="en-US" sz="1600" dirty="0" smtClean="0"/>
              <a:t> in </a:t>
            </a:r>
            <a:r>
              <a:rPr lang="en-US" sz="1600" dirty="0" err="1" smtClean="0"/>
              <a:t>momentul</a:t>
            </a:r>
            <a:r>
              <a:rPr lang="en-US" sz="1600" dirty="0" smtClean="0"/>
              <a:t> </a:t>
            </a:r>
            <a:r>
              <a:rPr lang="en-US" sz="1600" dirty="0" err="1" smtClean="0"/>
              <a:t>crearii</a:t>
            </a:r>
            <a:r>
              <a:rPr lang="en-US" sz="1600" dirty="0" smtClean="0"/>
              <a:t> </a:t>
            </a:r>
            <a:r>
              <a:rPr lang="en-US" sz="1600" dirty="0" err="1" smtClean="0"/>
              <a:t>setului</a:t>
            </a:r>
            <a:r>
              <a:rPr lang="en-US" sz="1600" dirty="0" smtClean="0"/>
              <a:t> de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Desemnarea</a:t>
            </a:r>
            <a:r>
              <a:rPr lang="en-US" sz="1600" dirty="0" smtClean="0"/>
              <a:t> </a:t>
            </a:r>
            <a:r>
              <a:rPr lang="en-US" sz="1600" dirty="0" err="1" smtClean="0"/>
              <a:t>persoanei</a:t>
            </a:r>
            <a:r>
              <a:rPr lang="en-US" sz="1600" dirty="0" smtClean="0"/>
              <a:t> care </a:t>
            </a:r>
            <a:r>
              <a:rPr lang="en-US" sz="1600" dirty="0" err="1" smtClean="0"/>
              <a:t>evalueaza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cu </a:t>
            </a:r>
            <a:r>
              <a:rPr lang="en-US" sz="1600" dirty="0" err="1" smtClean="0"/>
              <a:t>raspuns</a:t>
            </a:r>
            <a:r>
              <a:rPr lang="en-US" sz="1600" dirty="0" smtClean="0"/>
              <a:t> </a:t>
            </a:r>
            <a:r>
              <a:rPr lang="en-US" sz="1600" dirty="0" err="1" smtClean="0"/>
              <a:t>redactabil</a:t>
            </a:r>
            <a:r>
              <a:rPr lang="en-US" sz="1600" dirty="0" smtClean="0"/>
              <a:t> – se introduce </a:t>
            </a:r>
            <a:r>
              <a:rPr lang="en-US" sz="1600" dirty="0" err="1" smtClean="0"/>
              <a:t>adresa</a:t>
            </a:r>
            <a:r>
              <a:rPr lang="en-US" sz="1600" dirty="0" smtClean="0"/>
              <a:t> de email in </a:t>
            </a:r>
            <a:r>
              <a:rPr lang="en-US" sz="1600" dirty="0" err="1" smtClean="0"/>
              <a:t>campul</a:t>
            </a:r>
            <a:r>
              <a:rPr lang="en-US" sz="1600" dirty="0" smtClean="0"/>
              <a:t> </a:t>
            </a:r>
            <a:r>
              <a:rPr lang="en-US" sz="1600" dirty="0" err="1" smtClean="0"/>
              <a:t>aferent</a:t>
            </a:r>
            <a:r>
              <a:rPr lang="en-US" sz="1600" dirty="0" smtClean="0"/>
              <a:t>, </a:t>
            </a:r>
            <a:r>
              <a:rPr lang="en-US" sz="1600" dirty="0" err="1" smtClean="0"/>
              <a:t>urmand</a:t>
            </a:r>
            <a:r>
              <a:rPr lang="en-US" sz="1600" dirty="0" smtClean="0"/>
              <a:t> ca </a:t>
            </a:r>
            <a:r>
              <a:rPr lang="en-US" sz="1600" dirty="0" err="1" smtClean="0"/>
              <a:t>acea</a:t>
            </a:r>
            <a:r>
              <a:rPr lang="en-US" sz="1600" dirty="0" smtClean="0"/>
              <a:t> </a:t>
            </a:r>
            <a:r>
              <a:rPr lang="en-US" sz="1600" dirty="0" err="1" smtClean="0"/>
              <a:t>persoana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primeasca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email,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raspunsurile</a:t>
            </a:r>
            <a:r>
              <a:rPr lang="en-US" sz="1600" dirty="0" smtClean="0"/>
              <a:t>. </a:t>
            </a:r>
            <a:r>
              <a:rPr lang="en-US" sz="1600" dirty="0" err="1" smtClean="0"/>
              <a:t>Raspunsul</a:t>
            </a:r>
            <a:r>
              <a:rPr lang="en-US" sz="1600" dirty="0" smtClean="0"/>
              <a:t> </a:t>
            </a:r>
            <a:r>
              <a:rPr lang="en-US" sz="1600" dirty="0" err="1" smtClean="0"/>
              <a:t>este</a:t>
            </a:r>
            <a:r>
              <a:rPr lang="en-US" sz="1600" dirty="0" smtClean="0"/>
              <a:t> </a:t>
            </a:r>
            <a:r>
              <a:rPr lang="en-US" sz="1600" dirty="0" err="1" smtClean="0"/>
              <a:t>validat</a:t>
            </a:r>
            <a:r>
              <a:rPr lang="en-US" sz="1600" dirty="0" smtClean="0"/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selectarea</a:t>
            </a:r>
            <a:r>
              <a:rPr lang="en-US" sz="1600" dirty="0" smtClean="0"/>
              <a:t> </a:t>
            </a:r>
            <a:r>
              <a:rPr lang="en-US" sz="1600" dirty="0" err="1" smtClean="0"/>
              <a:t>variantei</a:t>
            </a:r>
            <a:r>
              <a:rPr lang="en-US" sz="1600" dirty="0" smtClean="0"/>
              <a:t> ‘</a:t>
            </a:r>
            <a:r>
              <a:rPr lang="en-US" sz="1600" dirty="0" err="1" smtClean="0"/>
              <a:t>Da</a:t>
            </a:r>
            <a:r>
              <a:rPr lang="en-US" sz="1600" dirty="0" smtClean="0"/>
              <a:t>’ </a:t>
            </a:r>
            <a:r>
              <a:rPr lang="en-US" sz="1600" dirty="0" err="1" smtClean="0"/>
              <a:t>sau</a:t>
            </a:r>
            <a:r>
              <a:rPr lang="en-US" sz="1600" dirty="0" smtClean="0"/>
              <a:t> ‘Nu’,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raspunsul</a:t>
            </a:r>
            <a:r>
              <a:rPr lang="en-US" sz="1600" dirty="0" smtClean="0"/>
              <a:t> </a:t>
            </a:r>
            <a:r>
              <a:rPr lang="en-US" sz="1600" dirty="0" err="1" smtClean="0"/>
              <a:t>dat</a:t>
            </a:r>
            <a:r>
              <a:rPr lang="en-US" sz="1600" dirty="0" smtClean="0"/>
              <a:t> de </a:t>
            </a:r>
            <a:r>
              <a:rPr lang="en-US" sz="1600" dirty="0" err="1" smtClean="0"/>
              <a:t>utilizatorul</a:t>
            </a:r>
            <a:r>
              <a:rPr lang="en-US" sz="1600" dirty="0" smtClean="0"/>
              <a:t> </a:t>
            </a:r>
            <a:r>
              <a:rPr lang="en-US" sz="1600" dirty="0" err="1" smtClean="0"/>
              <a:t>cursant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Testul</a:t>
            </a: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eliminat</a:t>
            </a:r>
            <a:r>
              <a:rPr lang="en-US" sz="1600" dirty="0" smtClean="0"/>
              <a:t> din </a:t>
            </a:r>
            <a:r>
              <a:rPr lang="en-US" sz="1600" dirty="0" err="1" smtClean="0"/>
              <a:t>sistem</a:t>
            </a:r>
            <a:r>
              <a:rPr lang="en-US" sz="1600" dirty="0" smtClean="0"/>
              <a:t>, cu </a:t>
            </a:r>
            <a:r>
              <a:rPr lang="en-US" sz="1600" dirty="0" err="1" smtClean="0"/>
              <a:t>ajutorul</a:t>
            </a:r>
            <a:r>
              <a:rPr lang="en-US" sz="1600" dirty="0" smtClean="0"/>
              <a:t> </a:t>
            </a:r>
            <a:r>
              <a:rPr lang="en-US" sz="1600" dirty="0" err="1" smtClean="0"/>
              <a:t>butonului</a:t>
            </a:r>
            <a:r>
              <a:rPr lang="en-US" sz="1600" dirty="0" smtClean="0"/>
              <a:t> </a:t>
            </a:r>
            <a:r>
              <a:rPr lang="en-US" sz="1600" dirty="0" err="1" smtClean="0"/>
              <a:t>rosu</a:t>
            </a:r>
            <a:r>
              <a:rPr lang="en-US" sz="1600" dirty="0" smtClean="0"/>
              <a:t> ‘</a:t>
            </a:r>
            <a:r>
              <a:rPr lang="en-US" sz="1600" dirty="0" err="1" smtClean="0"/>
              <a:t>Sterge</a:t>
            </a:r>
            <a:r>
              <a:rPr lang="en-US" sz="1600" dirty="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Teste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Puncteaza</a:t>
            </a:r>
            <a:r>
              <a:rPr lang="en-US" dirty="0" smtClean="0"/>
              <a:t> </a:t>
            </a:r>
            <a:r>
              <a:rPr lang="en-US" dirty="0" err="1" smtClean="0"/>
              <a:t>intrebarile</a:t>
            </a:r>
            <a:r>
              <a:rPr lang="en-US" dirty="0" smtClean="0"/>
              <a:t> </a:t>
            </a:r>
            <a:r>
              <a:rPr lang="en-US" dirty="0" err="1" smtClean="0"/>
              <a:t>deschise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afisate</a:t>
            </a:r>
            <a:r>
              <a:rPr lang="en-US" sz="1600" dirty="0" smtClean="0"/>
              <a:t>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</a:t>
            </a:r>
            <a:r>
              <a:rPr lang="en-US" sz="1600" dirty="0" err="1" smtClean="0"/>
              <a:t>redactabile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trebuie</a:t>
            </a:r>
            <a:r>
              <a:rPr lang="en-US" sz="1600" dirty="0" smtClean="0"/>
              <a:t> evaluate, din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testelor</a:t>
            </a:r>
            <a:r>
              <a:rPr lang="en-US" sz="1600" dirty="0" smtClean="0"/>
              <a:t> </a:t>
            </a:r>
            <a:r>
              <a:rPr lang="en-US" sz="1600" dirty="0" err="1" smtClean="0"/>
              <a:t>rezolvate</a:t>
            </a:r>
            <a:r>
              <a:rPr lang="en-US" sz="1600" dirty="0" smtClean="0"/>
              <a:t> din </a:t>
            </a:r>
            <a:r>
              <a:rPr lang="en-US" sz="1600" dirty="0" err="1" smtClean="0"/>
              <a:t>intreaga</a:t>
            </a:r>
            <a:r>
              <a:rPr lang="en-US" sz="1600" dirty="0" smtClean="0"/>
              <a:t> </a:t>
            </a:r>
            <a:r>
              <a:rPr lang="en-US" sz="1600" dirty="0" err="1" smtClean="0"/>
              <a:t>platforma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Statistici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6764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Timp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parcurs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8956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Teste</a:t>
            </a:r>
            <a:r>
              <a:rPr lang="en-US" dirty="0" smtClean="0">
                <a:hlinkClick r:id="rId5" action="ppaction://hlinksldjump"/>
              </a:rPr>
              <a:t> active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41148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6" action="ppaction://hlinksldjump"/>
              </a:rPr>
              <a:t>Rezultatele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err="1" smtClean="0">
                <a:hlinkClick r:id="rId6" action="ppaction://hlinksldjump"/>
              </a:rPr>
              <a:t>testelor</a:t>
            </a:r>
            <a:endParaRPr lang="en-US" dirty="0"/>
          </a:p>
        </p:txBody>
      </p:sp>
      <p:sp>
        <p:nvSpPr>
          <p:cNvPr id="9" name="Rounded Rectangle 8">
            <a:hlinkClick r:id="rId7" action="ppaction://hlinksldjump"/>
          </p:cNvPr>
          <p:cNvSpPr/>
          <p:nvPr/>
        </p:nvSpPr>
        <p:spPr>
          <a:xfrm>
            <a:off x="381000" y="5410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7" action="ppaction://hlinksldjump"/>
              </a:rPr>
              <a:t>Sumarul</a:t>
            </a:r>
            <a:r>
              <a:rPr lang="en-US" dirty="0" smtClean="0">
                <a:hlinkClick r:id="rId7" action="ppaction://hlinksldjump"/>
              </a:rPr>
              <a:t> </a:t>
            </a:r>
            <a:r>
              <a:rPr lang="en-US" dirty="0" err="1" smtClean="0">
                <a:hlinkClick r:id="rId7" action="ppaction://hlinksldjump"/>
              </a:rPr>
              <a:t>rezultatelor</a:t>
            </a:r>
            <a:r>
              <a:rPr lang="en-US" dirty="0" smtClean="0">
                <a:hlinkClick r:id="rId7" action="ppaction://hlinksldjump"/>
              </a:rPr>
              <a:t> </a:t>
            </a:r>
            <a:r>
              <a:rPr lang="en-US" dirty="0" err="1" smtClean="0">
                <a:hlinkClick r:id="rId7" action="ppaction://hlinksldjump"/>
              </a:rPr>
              <a:t>utilizatorilor</a:t>
            </a:r>
            <a:endParaRPr lang="en-US" dirty="0"/>
          </a:p>
        </p:txBody>
      </p:sp>
      <p:sp>
        <p:nvSpPr>
          <p:cNvPr id="10" name="Rounded Rectangle 9">
            <a:hlinkClick r:id="rId8" action="ppaction://hlinksldjump"/>
          </p:cNvPr>
          <p:cNvSpPr/>
          <p:nvPr/>
        </p:nvSpPr>
        <p:spPr>
          <a:xfrm>
            <a:off x="2743200" y="16764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8" action="ppaction://hlinksldjump"/>
              </a:rPr>
              <a:t>Intrebari</a:t>
            </a:r>
            <a:r>
              <a:rPr lang="en-US" dirty="0" smtClean="0">
                <a:hlinkClick r:id="rId8" action="ppaction://hlinksldjump"/>
              </a:rPr>
              <a:t> </a:t>
            </a:r>
            <a:r>
              <a:rPr lang="en-US" dirty="0" err="1" smtClean="0">
                <a:hlinkClick r:id="rId8" action="ppaction://hlinksldjump"/>
              </a:rPr>
              <a:t>dificile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743200" y="28956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9" action="ppaction://hlinksldjump"/>
              </a:rPr>
              <a:t>Utilizatori</a:t>
            </a:r>
            <a:r>
              <a:rPr lang="en-US" dirty="0" smtClean="0">
                <a:hlinkClick r:id="rId9" action="ppaction://hlinksldjump"/>
              </a:rPr>
              <a:t> in </a:t>
            </a:r>
            <a:r>
              <a:rPr lang="en-US" dirty="0" err="1" smtClean="0">
                <a:hlinkClick r:id="rId9" action="ppaction://hlinksldjump"/>
              </a:rPr>
              <a:t>grupuri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743200" y="41148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10" action="ppaction://hlinksldjump"/>
              </a:rPr>
              <a:t>Activitate</a:t>
            </a:r>
            <a:r>
              <a:rPr lang="en-US" dirty="0" smtClean="0">
                <a:hlinkClick r:id="rId10" action="ppaction://hlinksldjump"/>
              </a:rPr>
              <a:t> </a:t>
            </a:r>
            <a:r>
              <a:rPr lang="en-US" dirty="0" err="1" smtClean="0">
                <a:hlinkClick r:id="rId10" action="ppaction://hlinksldjump"/>
              </a:rPr>
              <a:t>individuala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parcurs</a:t>
            </a:r>
            <a:endParaRPr lang="en-US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din </a:t>
            </a:r>
            <a:r>
              <a:rPr lang="en-US" sz="1600" dirty="0" err="1" smtClean="0"/>
              <a:t>grupurile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Pot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selectati</a:t>
            </a:r>
            <a:r>
              <a:rPr lang="en-US" sz="1600" dirty="0" smtClean="0"/>
              <a:t> </a:t>
            </a:r>
            <a:r>
              <a:rPr lang="en-US" sz="1600" dirty="0" err="1" smtClean="0"/>
              <a:t>apoi</a:t>
            </a:r>
            <a:r>
              <a:rPr lang="en-US" sz="1600" dirty="0" smtClean="0"/>
              <a:t>, fie </a:t>
            </a:r>
            <a:r>
              <a:rPr lang="en-US" sz="1600" dirty="0" err="1" smtClean="0"/>
              <a:t>toti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utilizatorii</a:t>
            </a:r>
            <a:r>
              <a:rPr lang="en-US" sz="1600" dirty="0" smtClean="0"/>
              <a:t>, fie un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</a:t>
            </a:r>
            <a:r>
              <a:rPr lang="en-US" sz="1600" dirty="0" err="1" smtClean="0"/>
              <a:t>anume</a:t>
            </a:r>
            <a:r>
              <a:rPr lang="en-US" sz="1600" dirty="0" smtClean="0"/>
              <a:t> din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grupului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In </a:t>
            </a:r>
            <a:r>
              <a:rPr lang="en-US" sz="1600" dirty="0" err="1" smtClean="0"/>
              <a:t>urma</a:t>
            </a:r>
            <a:r>
              <a:rPr lang="en-US" sz="1600" dirty="0" smtClean="0"/>
              <a:t> </a:t>
            </a:r>
            <a:r>
              <a:rPr lang="en-US" sz="1600" dirty="0" err="1" smtClean="0"/>
              <a:t>selectiei</a:t>
            </a:r>
            <a:r>
              <a:rPr lang="en-US" sz="1600" dirty="0" smtClean="0"/>
              <a:t>, se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durata</a:t>
            </a:r>
            <a:r>
              <a:rPr lang="en-US" sz="1600" dirty="0" smtClean="0"/>
              <a:t> de </a:t>
            </a:r>
            <a:r>
              <a:rPr lang="en-US" sz="1600" dirty="0" err="1" smtClean="0"/>
              <a:t>timp</a:t>
            </a:r>
            <a:r>
              <a:rPr lang="en-US" sz="1600" dirty="0" smtClean="0"/>
              <a:t> </a:t>
            </a:r>
            <a:r>
              <a:rPr lang="en-US" sz="1600" dirty="0" err="1" smtClean="0"/>
              <a:t>petrecut</a:t>
            </a:r>
            <a:r>
              <a:rPr lang="en-US" sz="1600" dirty="0" smtClean="0"/>
              <a:t> de </a:t>
            </a:r>
            <a:r>
              <a:rPr lang="en-US" sz="1600" dirty="0" err="1" smtClean="0"/>
              <a:t>catre</a:t>
            </a:r>
            <a:r>
              <a:rPr lang="en-US" sz="1600" dirty="0" smtClean="0"/>
              <a:t> </a:t>
            </a:r>
            <a:r>
              <a:rPr lang="en-US" sz="1600" dirty="0" err="1" smtClean="0"/>
              <a:t>intreg</a:t>
            </a:r>
            <a:r>
              <a:rPr lang="en-US" sz="1600" dirty="0" smtClean="0"/>
              <a:t> </a:t>
            </a:r>
            <a:r>
              <a:rPr lang="en-US" sz="1600" dirty="0" err="1" smtClean="0"/>
              <a:t>grupul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de </a:t>
            </a:r>
            <a:r>
              <a:rPr lang="en-US" sz="1600" dirty="0" err="1" smtClean="0"/>
              <a:t>catre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,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parcurge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capitol </a:t>
            </a:r>
            <a:r>
              <a:rPr lang="en-US" sz="1600" dirty="0" err="1" smtClean="0"/>
              <a:t>aferent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sectiunilor</a:t>
            </a:r>
            <a:r>
              <a:rPr lang="en-US" sz="1600" dirty="0" smtClean="0"/>
              <a:t> </a:t>
            </a:r>
            <a:r>
              <a:rPr lang="en-US" sz="1600" dirty="0" err="1" smtClean="0"/>
              <a:t>incarcate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platformei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1066800" y="1981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Utilizatori</a:t>
            </a:r>
            <a:endParaRPr lang="en-US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3505200" y="1981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2286000" y="3505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Statistici</a:t>
            </a:r>
            <a:endParaRPr lang="en-US" dirty="0"/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4724400" y="3505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Comunicare</a:t>
            </a:r>
            <a:endParaRPr lang="en-US" dirty="0"/>
          </a:p>
        </p:txBody>
      </p:sp>
      <p:sp>
        <p:nvSpPr>
          <p:cNvPr id="11" name="Rounded Rectangle 10">
            <a:hlinkClick r:id="rId7" action="ppaction://hlinksldjump"/>
          </p:cNvPr>
          <p:cNvSpPr/>
          <p:nvPr/>
        </p:nvSpPr>
        <p:spPr>
          <a:xfrm>
            <a:off x="5943600" y="1981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Teste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505200" y="6858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Knowledge Board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47244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Bun </a:t>
            </a:r>
            <a:r>
              <a:rPr lang="en-US" dirty="0" err="1" smtClean="0"/>
              <a:t>venit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ghidului</a:t>
            </a:r>
            <a:r>
              <a:rPr lang="en-US" dirty="0" smtClean="0"/>
              <a:t> Knowledge Board! Te </a:t>
            </a:r>
            <a:r>
              <a:rPr lang="en-US" dirty="0" err="1" smtClean="0"/>
              <a:t>invitam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incepi</a:t>
            </a:r>
            <a:r>
              <a:rPr lang="en-US" dirty="0" smtClean="0"/>
              <a:t> cu un click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numele</a:t>
            </a:r>
            <a:r>
              <a:rPr lang="en-US" dirty="0" smtClean="0"/>
              <a:t> </a:t>
            </a:r>
            <a:r>
              <a:rPr lang="en-US" dirty="0" err="1" smtClean="0"/>
              <a:t>modulului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care </a:t>
            </a:r>
            <a:r>
              <a:rPr lang="en-US" dirty="0" err="1" smtClean="0"/>
              <a:t>vrei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afli</a:t>
            </a:r>
            <a:r>
              <a:rPr lang="en-US" dirty="0" smtClean="0"/>
              <a:t> </a:t>
            </a:r>
            <a:r>
              <a:rPr lang="en-US" dirty="0" err="1" smtClean="0"/>
              <a:t>detalii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in </a:t>
            </a:r>
            <a:r>
              <a:rPr lang="en-US" dirty="0" err="1" smtClean="0"/>
              <a:t>legatura</a:t>
            </a:r>
            <a:r>
              <a:rPr lang="en-US" dirty="0" smtClean="0"/>
              <a:t> cu care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intrebari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Rounded Rectangle 13">
            <a:hlinkClick r:id="rId5" action="ppaction://hlinksldjump"/>
          </p:cNvPr>
          <p:cNvSpPr/>
          <p:nvPr/>
        </p:nvSpPr>
        <p:spPr>
          <a:xfrm>
            <a:off x="2286000" y="5715000"/>
            <a:ext cx="4495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8" action="ppaction://hlinksldjump"/>
              </a:rPr>
              <a:t>Click </a:t>
            </a:r>
            <a:r>
              <a:rPr lang="en-US" dirty="0" err="1" smtClean="0">
                <a:hlinkClick r:id="rId8" action="ppaction://hlinksldjump"/>
              </a:rPr>
              <a:t>daca</a:t>
            </a:r>
            <a:r>
              <a:rPr lang="en-US" dirty="0" smtClean="0">
                <a:hlinkClick r:id="rId8" action="ppaction://hlinksldjump"/>
              </a:rPr>
              <a:t> </a:t>
            </a:r>
            <a:r>
              <a:rPr lang="en-US" dirty="0" err="1" smtClean="0">
                <a:hlinkClick r:id="rId8" action="ppaction://hlinksldjump"/>
              </a:rPr>
              <a:t>mai</a:t>
            </a:r>
            <a:r>
              <a:rPr lang="en-US" dirty="0" smtClean="0">
                <a:hlinkClick r:id="rId8" action="ppaction://hlinksldjump"/>
              </a:rPr>
              <a:t> </a:t>
            </a:r>
            <a:r>
              <a:rPr lang="en-US" dirty="0" err="1" smtClean="0">
                <a:hlinkClick r:id="rId8" action="ppaction://hlinksldjump"/>
              </a:rPr>
              <a:t>exista</a:t>
            </a:r>
            <a:r>
              <a:rPr lang="en-US" dirty="0" smtClean="0">
                <a:hlinkClick r:id="rId8" action="ppaction://hlinksldjump"/>
              </a:rPr>
              <a:t> </a:t>
            </a:r>
            <a:r>
              <a:rPr lang="en-US" dirty="0" err="1" smtClean="0">
                <a:hlinkClick r:id="rId8" action="ppaction://hlinksldjump"/>
              </a:rPr>
              <a:t>intrebari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Teste</a:t>
            </a:r>
            <a:r>
              <a:rPr lang="en-US" dirty="0" smtClean="0"/>
              <a:t> active</a:t>
            </a:r>
            <a:endParaRPr lang="en-US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din </a:t>
            </a:r>
            <a:r>
              <a:rPr lang="en-US" sz="1600" dirty="0" err="1" smtClean="0"/>
              <a:t>grupurile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r>
              <a:rPr lang="en-US" sz="1600" dirty="0" smtClean="0"/>
              <a:t>, fie un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</a:t>
            </a:r>
            <a:r>
              <a:rPr lang="en-US" sz="1600" dirty="0" err="1" smtClean="0"/>
              <a:t>anume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aplica</a:t>
            </a:r>
            <a:r>
              <a:rPr lang="en-US" sz="1600" dirty="0" smtClean="0"/>
              <a:t> un </a:t>
            </a:r>
            <a:r>
              <a:rPr lang="en-US" sz="1600" dirty="0" err="1" smtClean="0"/>
              <a:t>filtru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testele</a:t>
            </a:r>
            <a:r>
              <a:rPr lang="en-US" sz="1600" dirty="0" smtClean="0"/>
              <a:t> </a:t>
            </a:r>
            <a:r>
              <a:rPr lang="en-US" sz="1600" dirty="0" err="1" smtClean="0"/>
              <a:t>inca</a:t>
            </a:r>
            <a:r>
              <a:rPr lang="en-US" sz="1600" dirty="0" smtClean="0"/>
              <a:t> active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cele</a:t>
            </a:r>
            <a:r>
              <a:rPr lang="en-US" sz="1600" dirty="0" smtClean="0"/>
              <a:t> </a:t>
            </a:r>
            <a:r>
              <a:rPr lang="en-US" sz="1600" dirty="0" err="1" smtClean="0"/>
              <a:t>completate</a:t>
            </a:r>
            <a:r>
              <a:rPr lang="en-US" sz="1600" dirty="0" smtClean="0"/>
              <a:t> </a:t>
            </a:r>
            <a:r>
              <a:rPr lang="en-US" sz="1600" dirty="0" err="1" smtClean="0"/>
              <a:t>deja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In </a:t>
            </a:r>
            <a:r>
              <a:rPr lang="en-US" sz="1600" dirty="0" err="1" smtClean="0"/>
              <a:t>urma</a:t>
            </a:r>
            <a:r>
              <a:rPr lang="en-US" sz="1600" dirty="0" smtClean="0"/>
              <a:t> </a:t>
            </a:r>
            <a:r>
              <a:rPr lang="en-US" sz="1600" dirty="0" err="1" smtClean="0"/>
              <a:t>selectiei</a:t>
            </a:r>
            <a:r>
              <a:rPr lang="en-US" sz="1600" dirty="0" smtClean="0"/>
              <a:t>, se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testele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corespund</a:t>
            </a:r>
            <a:r>
              <a:rPr lang="en-US" sz="1600" dirty="0" smtClean="0"/>
              <a:t> </a:t>
            </a:r>
            <a:r>
              <a:rPr lang="en-US" sz="1600" dirty="0" err="1" smtClean="0"/>
              <a:t>optiunilor</a:t>
            </a:r>
            <a:r>
              <a:rPr lang="en-US" sz="1600" dirty="0" smtClean="0"/>
              <a:t> de </a:t>
            </a:r>
            <a:r>
              <a:rPr lang="en-US" sz="1600" dirty="0" err="1" smtClean="0"/>
              <a:t>filtrare</a:t>
            </a:r>
            <a:r>
              <a:rPr lang="en-US" sz="1600" dirty="0" smtClean="0"/>
              <a:t> </a:t>
            </a:r>
            <a:r>
              <a:rPr lang="en-US" sz="1600" dirty="0" err="1" smtClean="0"/>
              <a:t>introduse</a:t>
            </a:r>
            <a:r>
              <a:rPr lang="en-US" sz="1600" dirty="0" smtClean="0"/>
              <a:t>, </a:t>
            </a:r>
            <a:r>
              <a:rPr lang="en-US" sz="1600" dirty="0" err="1" smtClean="0"/>
              <a:t>urmand</a:t>
            </a:r>
            <a:r>
              <a:rPr lang="en-US" sz="1600" dirty="0" smtClean="0"/>
              <a:t> ca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necesitati</a:t>
            </a:r>
            <a:r>
              <a:rPr lang="en-US" sz="1600" dirty="0" smtClean="0"/>
              <a:t>, </a:t>
            </a:r>
            <a:r>
              <a:rPr lang="en-US" sz="1600" dirty="0" err="1" smtClean="0"/>
              <a:t>testele</a:t>
            </a:r>
            <a:r>
              <a:rPr lang="en-US" sz="1600" dirty="0" smtClean="0"/>
              <a:t> respective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poata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modificate</a:t>
            </a:r>
            <a:r>
              <a:rPr lang="en-US" sz="1600" dirty="0" smtClean="0"/>
              <a:t>, in </a:t>
            </a:r>
            <a:r>
              <a:rPr lang="en-US" sz="1600" dirty="0" err="1" smtClean="0"/>
              <a:t>urma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</a:t>
            </a:r>
            <a:r>
              <a:rPr lang="en-US" sz="1600" dirty="0" err="1" smtClean="0"/>
              <a:t>Modifica</a:t>
            </a:r>
            <a:r>
              <a:rPr lang="en-US" sz="1600" dirty="0" smtClean="0"/>
              <a:t> </a:t>
            </a:r>
            <a:r>
              <a:rPr lang="en-US" sz="1600" dirty="0" err="1" smtClean="0"/>
              <a:t>setarile</a:t>
            </a:r>
            <a:r>
              <a:rPr lang="en-US" sz="1600" dirty="0" smtClean="0"/>
              <a:t> </a:t>
            </a:r>
            <a:r>
              <a:rPr lang="en-US" sz="1600" dirty="0" err="1" smtClean="0"/>
              <a:t>testului</a:t>
            </a:r>
            <a:r>
              <a:rPr lang="en-US" sz="1600" dirty="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Rezultatele</a:t>
            </a:r>
            <a:r>
              <a:rPr lang="en-US" dirty="0" smtClean="0"/>
              <a:t> </a:t>
            </a:r>
            <a:r>
              <a:rPr lang="en-US" dirty="0" err="1" smtClean="0"/>
              <a:t>testelor</a:t>
            </a:r>
            <a:endParaRPr lang="en-US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din </a:t>
            </a:r>
            <a:r>
              <a:rPr lang="en-US" sz="1600" dirty="0" err="1" smtClean="0"/>
              <a:t>grupurile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r>
              <a:rPr lang="en-US" sz="1600" dirty="0" smtClean="0"/>
              <a:t>, </a:t>
            </a:r>
            <a:r>
              <a:rPr lang="en-US" sz="1600" dirty="0" err="1" smtClean="0"/>
              <a:t>toti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utilizatorii</a:t>
            </a:r>
            <a:r>
              <a:rPr lang="en-US" sz="1600" dirty="0" smtClean="0"/>
              <a:t> din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acestuia</a:t>
            </a:r>
            <a:r>
              <a:rPr lang="en-US" sz="1600" dirty="0" smtClean="0"/>
              <a:t>, fie un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</a:t>
            </a:r>
            <a:r>
              <a:rPr lang="en-US" sz="1600" dirty="0" err="1" smtClean="0"/>
              <a:t>anume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Daca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selectam</a:t>
            </a:r>
            <a:r>
              <a:rPr lang="en-US" sz="1600" dirty="0" smtClean="0"/>
              <a:t> un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, se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toate</a:t>
            </a:r>
            <a:r>
              <a:rPr lang="en-US" sz="1600" dirty="0" smtClean="0"/>
              <a:t> </a:t>
            </a:r>
            <a:r>
              <a:rPr lang="en-US" sz="1600" dirty="0" err="1" smtClean="0"/>
              <a:t>rezultatele</a:t>
            </a:r>
            <a:r>
              <a:rPr lang="en-US" sz="1600" dirty="0" smtClean="0"/>
              <a:t> </a:t>
            </a:r>
            <a:r>
              <a:rPr lang="en-US" sz="1600" dirty="0" err="1" smtClean="0"/>
              <a:t>acestuia</a:t>
            </a:r>
            <a:r>
              <a:rPr lang="en-US" sz="1600" dirty="0" smtClean="0"/>
              <a:t>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testele</a:t>
            </a:r>
            <a:r>
              <a:rPr lang="en-US" sz="1600" dirty="0" smtClean="0"/>
              <a:t> date, </a:t>
            </a:r>
            <a:r>
              <a:rPr lang="en-US" sz="1600" dirty="0" err="1" smtClean="0"/>
              <a:t>avand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disponibile</a:t>
            </a:r>
            <a:r>
              <a:rPr lang="en-US" sz="1600" dirty="0" smtClean="0"/>
              <a:t> </a:t>
            </a:r>
            <a:r>
              <a:rPr lang="en-US" sz="1600" dirty="0" err="1" smtClean="0"/>
              <a:t>urmatoarele</a:t>
            </a:r>
            <a:r>
              <a:rPr lang="en-US" sz="1600" dirty="0" smtClean="0"/>
              <a:t> </a:t>
            </a:r>
            <a:r>
              <a:rPr lang="en-US" sz="1600" dirty="0" err="1" smtClean="0"/>
              <a:t>detalii</a:t>
            </a:r>
            <a:r>
              <a:rPr lang="en-US" sz="16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Numarul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raspunsuri</a:t>
            </a:r>
            <a:r>
              <a:rPr lang="en-US" sz="1600" dirty="0" smtClean="0"/>
              <a:t> </a:t>
            </a:r>
            <a:r>
              <a:rPr lang="en-US" sz="1600" dirty="0" err="1" smtClean="0"/>
              <a:t>corecte</a:t>
            </a:r>
            <a:r>
              <a:rPr lang="en-US" sz="1600" dirty="0" smtClean="0"/>
              <a:t> la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test </a:t>
            </a:r>
            <a:r>
              <a:rPr lang="en-US" sz="1600" dirty="0" err="1" smtClean="0"/>
              <a:t>dat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de a </a:t>
            </a:r>
            <a:r>
              <a:rPr lang="en-US" sz="1600" dirty="0" err="1" smtClean="0"/>
              <a:t>edita</a:t>
            </a:r>
            <a:r>
              <a:rPr lang="en-US" sz="1600" dirty="0" smtClean="0"/>
              <a:t> </a:t>
            </a:r>
            <a:r>
              <a:rPr lang="en-US" sz="1600" dirty="0" err="1" smtClean="0"/>
              <a:t>setarile</a:t>
            </a:r>
            <a:r>
              <a:rPr lang="en-US" sz="1600" dirty="0" smtClean="0"/>
              <a:t> </a:t>
            </a:r>
            <a:r>
              <a:rPr lang="en-US" sz="1600" dirty="0" err="1" smtClean="0"/>
              <a:t>testului</a:t>
            </a:r>
            <a:r>
              <a:rPr lang="en-US" sz="1600" dirty="0" smtClean="0"/>
              <a:t>, in </a:t>
            </a:r>
            <a:r>
              <a:rPr lang="en-US" sz="1600" dirty="0" err="1" smtClean="0"/>
              <a:t>eventualitatea</a:t>
            </a:r>
            <a:r>
              <a:rPr lang="en-US" sz="1600" dirty="0" smtClean="0"/>
              <a:t> in care </a:t>
            </a:r>
            <a:r>
              <a:rPr lang="en-US" sz="1600" dirty="0" err="1" smtClean="0"/>
              <a:t>acel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relua</a:t>
            </a:r>
            <a:r>
              <a:rPr lang="en-US" sz="1600" dirty="0" smtClean="0"/>
              <a:t> </a:t>
            </a:r>
            <a:r>
              <a:rPr lang="en-US" sz="1600" dirty="0" err="1" smtClean="0"/>
              <a:t>testul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de a </a:t>
            </a:r>
            <a:r>
              <a:rPr lang="en-US" sz="1600" dirty="0" err="1" smtClean="0"/>
              <a:t>sterge</a:t>
            </a:r>
            <a:r>
              <a:rPr lang="en-US" sz="1600" dirty="0" smtClean="0"/>
              <a:t> </a:t>
            </a:r>
            <a:r>
              <a:rPr lang="en-US" sz="1600" dirty="0" err="1" smtClean="0"/>
              <a:t>rezultatele</a:t>
            </a:r>
            <a:r>
              <a:rPr lang="en-US" sz="1600" dirty="0" smtClean="0"/>
              <a:t> </a:t>
            </a:r>
            <a:r>
              <a:rPr lang="en-US" sz="1600" dirty="0" err="1" smtClean="0"/>
              <a:t>acelei</a:t>
            </a:r>
            <a:r>
              <a:rPr lang="en-US" sz="1600" dirty="0" smtClean="0"/>
              <a:t> </a:t>
            </a:r>
            <a:r>
              <a:rPr lang="en-US" sz="1600" dirty="0" err="1" smtClean="0"/>
              <a:t>sesiuni</a:t>
            </a:r>
            <a:endParaRPr lang="en-US" sz="1600" dirty="0" smtClean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Daca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selectam</a:t>
            </a:r>
            <a:r>
              <a:rPr lang="en-US" sz="1600" dirty="0" smtClean="0"/>
              <a:t> </a:t>
            </a:r>
            <a:r>
              <a:rPr lang="en-US" sz="1600" dirty="0" err="1" smtClean="0"/>
              <a:t>toti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utilizatorii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</a:t>
            </a:r>
            <a:r>
              <a:rPr lang="en-US" sz="1600" dirty="0" err="1" smtClean="0"/>
              <a:t>grup</a:t>
            </a:r>
            <a:r>
              <a:rPr lang="en-US" sz="1600" dirty="0" smtClean="0"/>
              <a:t>, se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putea</a:t>
            </a:r>
            <a:r>
              <a:rPr lang="en-US" sz="1600" dirty="0" smtClean="0"/>
              <a:t> </a:t>
            </a:r>
            <a:r>
              <a:rPr lang="en-US" sz="1600" dirty="0" err="1" smtClean="0"/>
              <a:t>extrage</a:t>
            </a:r>
            <a:r>
              <a:rPr lang="en-US" sz="1600" dirty="0" smtClean="0"/>
              <a:t> </a:t>
            </a:r>
            <a:r>
              <a:rPr lang="en-US" sz="1600" dirty="0" err="1" smtClean="0"/>
              <a:t>statistici</a:t>
            </a:r>
            <a:r>
              <a:rPr lang="en-US" sz="1600" dirty="0" smtClean="0"/>
              <a:t> in format XLS, </a:t>
            </a:r>
            <a:r>
              <a:rPr lang="en-US" sz="1600" dirty="0" err="1" smtClean="0"/>
              <a:t>afisand</a:t>
            </a:r>
            <a:r>
              <a:rPr lang="en-US" sz="1600" dirty="0" smtClean="0"/>
              <a:t> fie </a:t>
            </a:r>
            <a:r>
              <a:rPr lang="en-US" sz="1600" dirty="0" err="1" smtClean="0"/>
              <a:t>detalii</a:t>
            </a:r>
            <a:r>
              <a:rPr lang="en-US" sz="1600" dirty="0" smtClean="0"/>
              <a:t> fie </a:t>
            </a:r>
            <a:r>
              <a:rPr lang="en-US" sz="1600" dirty="0" err="1" smtClean="0"/>
              <a:t>procente</a:t>
            </a:r>
            <a:r>
              <a:rPr lang="en-US" sz="1600" dirty="0" smtClean="0"/>
              <a:t>,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test </a:t>
            </a:r>
            <a:r>
              <a:rPr lang="en-US" sz="1600" dirty="0" err="1" smtClean="0"/>
              <a:t>incarcat</a:t>
            </a:r>
            <a:r>
              <a:rPr lang="en-US" sz="1600" dirty="0" smtClean="0"/>
              <a:t> in </a:t>
            </a:r>
            <a:r>
              <a:rPr lang="en-US" sz="1600" dirty="0" err="1" smtClean="0"/>
              <a:t>platforma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toate</a:t>
            </a:r>
            <a:r>
              <a:rPr lang="en-US" sz="1600" dirty="0" smtClean="0"/>
              <a:t> (se pot </a:t>
            </a:r>
            <a:r>
              <a:rPr lang="en-US" sz="1600" dirty="0" err="1" smtClean="0"/>
              <a:t>selecta</a:t>
            </a:r>
            <a:r>
              <a:rPr lang="en-US" sz="1600" dirty="0" smtClean="0"/>
              <a:t> </a:t>
            </a:r>
            <a:r>
              <a:rPr lang="en-US" sz="1600" dirty="0" err="1" smtClean="0"/>
              <a:t>toate</a:t>
            </a:r>
            <a:r>
              <a:rPr lang="en-US" sz="1600" dirty="0" smtClean="0"/>
              <a:t> </a:t>
            </a:r>
            <a:r>
              <a:rPr lang="en-US" sz="1600" dirty="0" err="1" smtClean="0"/>
              <a:t>simultan</a:t>
            </a:r>
            <a:r>
              <a:rPr lang="en-US" sz="1600" dirty="0" smtClean="0"/>
              <a:t> cu un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</a:t>
            </a:r>
            <a:r>
              <a:rPr lang="en-US" sz="1600" dirty="0" err="1" smtClean="0"/>
              <a:t>Toate</a:t>
            </a:r>
            <a:r>
              <a:rPr lang="en-US" sz="1600" dirty="0" smtClean="0"/>
              <a:t> </a:t>
            </a:r>
            <a:r>
              <a:rPr lang="en-US" sz="1600" dirty="0" err="1" smtClean="0"/>
              <a:t>testele</a:t>
            </a:r>
            <a:r>
              <a:rPr lang="en-US" sz="1600" dirty="0" smtClean="0"/>
              <a:t>’ </a:t>
            </a:r>
            <a:r>
              <a:rPr lang="en-US" sz="1600" dirty="0" err="1" smtClean="0"/>
              <a:t>si</a:t>
            </a:r>
            <a:r>
              <a:rPr lang="en-US" sz="1600" dirty="0" smtClean="0"/>
              <a:t> se pot </a:t>
            </a:r>
            <a:r>
              <a:rPr lang="en-US" sz="1600" dirty="0" err="1" smtClean="0"/>
              <a:t>deselecta</a:t>
            </a:r>
            <a:r>
              <a:rPr lang="en-US" sz="1600" dirty="0" smtClean="0"/>
              <a:t> cu un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</a:t>
            </a:r>
            <a:r>
              <a:rPr lang="en-US" sz="1600" dirty="0" err="1" smtClean="0"/>
              <a:t>Nici</a:t>
            </a:r>
            <a:r>
              <a:rPr lang="en-US" sz="1600" dirty="0" smtClean="0"/>
              <a:t> </a:t>
            </a:r>
            <a:r>
              <a:rPr lang="en-US" sz="1600" dirty="0" err="1" smtClean="0"/>
              <a:t>unul</a:t>
            </a:r>
            <a:r>
              <a:rPr lang="en-US" sz="1600" dirty="0" smtClean="0"/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Sumarul</a:t>
            </a:r>
            <a:r>
              <a:rPr lang="en-US" dirty="0" smtClean="0"/>
              <a:t> </a:t>
            </a:r>
            <a:r>
              <a:rPr lang="en-US" dirty="0" err="1" smtClean="0"/>
              <a:t>rezultatelor</a:t>
            </a:r>
            <a:r>
              <a:rPr lang="en-US" dirty="0" smtClean="0"/>
              <a:t> </a:t>
            </a:r>
            <a:r>
              <a:rPr lang="en-US" dirty="0" err="1" smtClean="0"/>
              <a:t>utilizatorilor</a:t>
            </a:r>
            <a:endParaRPr lang="en-US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</a:t>
            </a:r>
            <a:r>
              <a:rPr lang="en-US" sz="1600" dirty="0" err="1" smtClean="0"/>
              <a:t>dintre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utilizatorii</a:t>
            </a:r>
            <a:r>
              <a:rPr lang="en-US" sz="1600" dirty="0" smtClean="0"/>
              <a:t> </a:t>
            </a:r>
            <a:r>
              <a:rPr lang="en-US" sz="1600" dirty="0" err="1" smtClean="0"/>
              <a:t>aflati</a:t>
            </a:r>
            <a:r>
              <a:rPr lang="en-US" sz="1600" dirty="0" smtClean="0"/>
              <a:t> in </a:t>
            </a:r>
            <a:r>
              <a:rPr lang="en-US" sz="1600" dirty="0" err="1" smtClean="0"/>
              <a:t>intreaga</a:t>
            </a:r>
            <a:r>
              <a:rPr lang="en-US" sz="1600" dirty="0" smtClean="0"/>
              <a:t> </a:t>
            </a:r>
            <a:r>
              <a:rPr lang="en-US" sz="1600" dirty="0" err="1" smtClean="0"/>
              <a:t>baza</a:t>
            </a:r>
            <a:r>
              <a:rPr lang="en-US" sz="1600" dirty="0" smtClean="0"/>
              <a:t> de date</a:t>
            </a:r>
          </a:p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rezultatele</a:t>
            </a:r>
            <a:r>
              <a:rPr lang="en-US" sz="1600" dirty="0" smtClean="0"/>
              <a:t> </a:t>
            </a:r>
            <a:r>
              <a:rPr lang="en-US" sz="1600" dirty="0" err="1" smtClean="0"/>
              <a:t>obtinute</a:t>
            </a:r>
            <a:r>
              <a:rPr lang="en-US" sz="1600" dirty="0" smtClean="0"/>
              <a:t> la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test </a:t>
            </a:r>
            <a:r>
              <a:rPr lang="en-US" sz="1600" dirty="0" err="1" smtClean="0"/>
              <a:t>dat</a:t>
            </a:r>
            <a:r>
              <a:rPr lang="en-US" sz="1600" dirty="0" smtClean="0"/>
              <a:t>, </a:t>
            </a:r>
            <a:r>
              <a:rPr lang="en-US" sz="1600" dirty="0" err="1" smtClean="0"/>
              <a:t>incluzand</a:t>
            </a:r>
            <a:r>
              <a:rPr lang="en-US" sz="1600" dirty="0" smtClean="0"/>
              <a:t> </a:t>
            </a:r>
            <a:r>
              <a:rPr lang="en-US" sz="1600" dirty="0" err="1" smtClean="0"/>
              <a:t>numarul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raspunsuri</a:t>
            </a:r>
            <a:r>
              <a:rPr lang="en-US" sz="1600" dirty="0" smtClean="0"/>
              <a:t> </a:t>
            </a:r>
            <a:r>
              <a:rPr lang="en-US" sz="1600" dirty="0" err="1" smtClean="0"/>
              <a:t>corecte</a:t>
            </a:r>
            <a:r>
              <a:rPr lang="en-US" sz="1600" dirty="0" smtClean="0"/>
              <a:t> </a:t>
            </a:r>
            <a:r>
              <a:rPr lang="en-US" sz="1600" dirty="0" err="1" smtClean="0"/>
              <a:t>oferite</a:t>
            </a:r>
            <a:r>
              <a:rPr lang="en-US" sz="1600" dirty="0" smtClean="0"/>
              <a:t> la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</a:t>
            </a:r>
            <a:r>
              <a:rPr lang="en-US" sz="1600" dirty="0" err="1" smtClean="0"/>
              <a:t>sesiune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Rezultatele</a:t>
            </a:r>
            <a:r>
              <a:rPr lang="en-US" sz="1600" dirty="0" smtClean="0"/>
              <a:t> pot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sterse</a:t>
            </a:r>
            <a:r>
              <a:rPr lang="en-US" sz="1600" dirty="0" smtClean="0"/>
              <a:t>, fie </a:t>
            </a:r>
            <a:r>
              <a:rPr lang="en-US" sz="1600" dirty="0" err="1" smtClean="0"/>
              <a:t>setarile</a:t>
            </a:r>
            <a:r>
              <a:rPr lang="en-US" sz="1600" dirty="0" smtClean="0"/>
              <a:t> </a:t>
            </a:r>
            <a:r>
              <a:rPr lang="en-US" sz="1600" dirty="0" err="1" smtClean="0"/>
              <a:t>testului</a:t>
            </a:r>
            <a:r>
              <a:rPr lang="en-US" sz="1600" dirty="0" smtClean="0"/>
              <a:t> pot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modificate</a:t>
            </a:r>
            <a:r>
              <a:rPr lang="en-US" sz="1600" dirty="0" smtClean="0"/>
              <a:t> in </a:t>
            </a:r>
            <a:r>
              <a:rPr lang="en-US" sz="1600" dirty="0" err="1" smtClean="0"/>
              <a:t>vederea</a:t>
            </a:r>
            <a:r>
              <a:rPr lang="en-US" sz="1600" dirty="0" smtClean="0"/>
              <a:t> re-</a:t>
            </a:r>
            <a:r>
              <a:rPr lang="en-US" sz="1600" dirty="0" err="1" smtClean="0"/>
              <a:t>evaluarii</a:t>
            </a:r>
            <a:r>
              <a:rPr lang="en-US" sz="1600" dirty="0" smtClean="0"/>
              <a:t> </a:t>
            </a:r>
            <a:r>
              <a:rPr lang="en-US" sz="1600" dirty="0" err="1" smtClean="0"/>
              <a:t>unui</a:t>
            </a:r>
            <a:r>
              <a:rPr lang="en-US" sz="1600" dirty="0" smtClean="0"/>
              <a:t> test </a:t>
            </a:r>
            <a:r>
              <a:rPr lang="en-US" sz="1600" dirty="0" err="1" smtClean="0"/>
              <a:t>anume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Intrebari</a:t>
            </a:r>
            <a:r>
              <a:rPr lang="en-US" dirty="0" smtClean="0"/>
              <a:t> </a:t>
            </a:r>
            <a:r>
              <a:rPr lang="en-US" dirty="0" err="1" smtClean="0"/>
              <a:t>dificile</a:t>
            </a:r>
            <a:endParaRPr lang="en-US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din </a:t>
            </a:r>
            <a:r>
              <a:rPr lang="en-US" sz="1600" dirty="0" err="1" smtClean="0"/>
              <a:t>grupurile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r>
              <a:rPr lang="en-US" sz="1600" dirty="0" smtClean="0"/>
              <a:t>, </a:t>
            </a:r>
            <a:r>
              <a:rPr lang="en-US" sz="1600" dirty="0" err="1" smtClean="0"/>
              <a:t>apoi</a:t>
            </a:r>
            <a:r>
              <a:rPr lang="en-US" sz="1600" dirty="0" smtClean="0"/>
              <a:t> </a:t>
            </a:r>
            <a:r>
              <a:rPr lang="en-US" sz="1600" dirty="0" err="1" smtClean="0"/>
              <a:t>unul</a:t>
            </a:r>
            <a:r>
              <a:rPr lang="en-US" sz="1600" dirty="0" smtClean="0"/>
              <a:t> din </a:t>
            </a:r>
            <a:r>
              <a:rPr lang="en-US" sz="1600" dirty="0" err="1" smtClean="0"/>
              <a:t>testele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disponibile</a:t>
            </a:r>
            <a:r>
              <a:rPr lang="en-US" sz="1600" dirty="0" smtClean="0"/>
              <a:t> </a:t>
            </a:r>
            <a:r>
              <a:rPr lang="en-US" sz="1600" dirty="0" err="1" smtClean="0"/>
              <a:t>grupului</a:t>
            </a:r>
            <a:r>
              <a:rPr lang="en-US" sz="1600" dirty="0" smtClean="0"/>
              <a:t> </a:t>
            </a:r>
            <a:r>
              <a:rPr lang="en-US" sz="1600" dirty="0" err="1" smtClean="0"/>
              <a:t>respectiv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primele</a:t>
            </a:r>
            <a:r>
              <a:rPr lang="en-US" sz="1600" dirty="0" smtClean="0"/>
              <a:t> 10 </a:t>
            </a:r>
            <a:r>
              <a:rPr lang="en-US" sz="1600" dirty="0" err="1" smtClean="0"/>
              <a:t>intrebari</a:t>
            </a:r>
            <a:r>
              <a:rPr lang="en-US" sz="1600" dirty="0" smtClean="0"/>
              <a:t> din </a:t>
            </a:r>
            <a:r>
              <a:rPr lang="en-US" sz="1600" dirty="0" err="1" smtClean="0"/>
              <a:t>setul</a:t>
            </a:r>
            <a:r>
              <a:rPr lang="en-US" sz="1600" dirty="0" smtClean="0"/>
              <a:t> </a:t>
            </a:r>
            <a:r>
              <a:rPr lang="en-US" sz="1600" dirty="0" err="1" smtClean="0"/>
              <a:t>asociat</a:t>
            </a:r>
            <a:r>
              <a:rPr lang="en-US" sz="1600" dirty="0" smtClean="0"/>
              <a:t> </a:t>
            </a:r>
            <a:r>
              <a:rPr lang="en-US" sz="1600" dirty="0" err="1" smtClean="0"/>
              <a:t>acelui</a:t>
            </a:r>
            <a:r>
              <a:rPr lang="en-US" sz="1600" dirty="0" smtClean="0"/>
              <a:t> test,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numarul</a:t>
            </a:r>
            <a:r>
              <a:rPr lang="en-US" sz="1600" dirty="0" smtClean="0"/>
              <a:t> maxim de </a:t>
            </a:r>
            <a:r>
              <a:rPr lang="en-US" sz="1600" dirty="0" err="1" smtClean="0"/>
              <a:t>raspunsuri</a:t>
            </a:r>
            <a:r>
              <a:rPr lang="en-US" sz="1600" dirty="0" smtClean="0"/>
              <a:t> </a:t>
            </a:r>
            <a:r>
              <a:rPr lang="en-US" sz="1600" dirty="0" err="1" smtClean="0"/>
              <a:t>gresite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u="sng" dirty="0" err="1" smtClean="0"/>
              <a:t>Observatie</a:t>
            </a:r>
            <a:r>
              <a:rPr lang="en-US" sz="1600" u="sng" dirty="0" smtClean="0"/>
              <a:t>:</a:t>
            </a:r>
            <a:r>
              <a:rPr lang="en-US" sz="1600" dirty="0" smtClean="0"/>
              <a:t> Este o </a:t>
            </a:r>
            <a:r>
              <a:rPr lang="en-US" sz="1600" dirty="0" err="1" smtClean="0"/>
              <a:t>modalitate</a:t>
            </a:r>
            <a:r>
              <a:rPr lang="en-US" sz="1600" dirty="0" smtClean="0"/>
              <a:t> </a:t>
            </a:r>
            <a:r>
              <a:rPr lang="en-US" sz="1600" dirty="0" err="1" smtClean="0"/>
              <a:t>simpla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eficienta</a:t>
            </a:r>
            <a:r>
              <a:rPr lang="en-US" sz="1600" dirty="0" smtClean="0"/>
              <a:t> de a </a:t>
            </a:r>
            <a:r>
              <a:rPr lang="en-US" sz="1600" dirty="0" err="1" smtClean="0"/>
              <a:t>observa</a:t>
            </a:r>
            <a:r>
              <a:rPr lang="en-US" sz="1600" dirty="0" smtClean="0"/>
              <a:t> care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punctele</a:t>
            </a:r>
            <a:r>
              <a:rPr lang="en-US" sz="1600" dirty="0" smtClean="0"/>
              <a:t> </a:t>
            </a:r>
            <a:r>
              <a:rPr lang="en-US" sz="1600" dirty="0" err="1" smtClean="0"/>
              <a:t>slabe</a:t>
            </a:r>
            <a:r>
              <a:rPr lang="en-US" sz="1600" dirty="0" smtClean="0"/>
              <a:t> ale </a:t>
            </a:r>
            <a:r>
              <a:rPr lang="en-US" sz="1600" dirty="0" err="1" smtClean="0"/>
              <a:t>utilizatorilor</a:t>
            </a:r>
            <a:r>
              <a:rPr lang="en-US" sz="1600" dirty="0" smtClean="0"/>
              <a:t> in </a:t>
            </a:r>
            <a:r>
              <a:rPr lang="en-US" sz="1600" dirty="0" err="1" smtClean="0"/>
              <a:t>urma</a:t>
            </a:r>
            <a:r>
              <a:rPr lang="en-US" sz="1600" dirty="0" smtClean="0"/>
              <a:t> </a:t>
            </a:r>
            <a:r>
              <a:rPr lang="en-US" sz="1600" dirty="0" err="1" smtClean="0"/>
              <a:t>sesiunilor</a:t>
            </a:r>
            <a:r>
              <a:rPr lang="en-US" sz="1600" dirty="0" smtClean="0"/>
              <a:t> de </a:t>
            </a:r>
            <a:r>
              <a:rPr lang="en-US" sz="1600" dirty="0" err="1" smtClean="0"/>
              <a:t>testare</a:t>
            </a:r>
            <a:r>
              <a:rPr lang="en-US" sz="1600" dirty="0" smtClean="0"/>
              <a:t>.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cu </a:t>
            </a:r>
            <a:r>
              <a:rPr lang="en-US" sz="1600" dirty="0" err="1" smtClean="0"/>
              <a:t>cel</a:t>
            </a:r>
            <a:r>
              <a:rPr lang="en-US" sz="1600" dirty="0" smtClean="0"/>
              <a:t> </a:t>
            </a:r>
            <a:r>
              <a:rPr lang="en-US" sz="1600" dirty="0" err="1" smtClean="0"/>
              <a:t>mai</a:t>
            </a:r>
            <a:r>
              <a:rPr lang="en-US" sz="1600" dirty="0" smtClean="0"/>
              <a:t> mare </a:t>
            </a:r>
            <a:r>
              <a:rPr lang="en-US" sz="1600" dirty="0" err="1" smtClean="0"/>
              <a:t>numar</a:t>
            </a:r>
            <a:r>
              <a:rPr lang="en-US" sz="1600" dirty="0" smtClean="0"/>
              <a:t> de </a:t>
            </a:r>
            <a:r>
              <a:rPr lang="en-US" sz="1600" dirty="0" err="1" smtClean="0"/>
              <a:t>raspunsuri</a:t>
            </a:r>
            <a:r>
              <a:rPr lang="en-US" sz="1600" dirty="0" smtClean="0"/>
              <a:t> </a:t>
            </a:r>
            <a:r>
              <a:rPr lang="en-US" sz="1600" dirty="0" err="1" smtClean="0"/>
              <a:t>gresite</a:t>
            </a:r>
            <a:r>
              <a:rPr lang="en-US" sz="1600" dirty="0" smtClean="0"/>
              <a:t>, </a:t>
            </a:r>
            <a:r>
              <a:rPr lang="en-US" sz="1600" dirty="0" err="1" smtClean="0"/>
              <a:t>ofera</a:t>
            </a:r>
            <a:r>
              <a:rPr lang="en-US" sz="1600" dirty="0" smtClean="0"/>
              <a:t> </a:t>
            </a:r>
            <a:r>
              <a:rPr lang="en-US" sz="1600" dirty="0" err="1" smtClean="0"/>
              <a:t>posibilitatea</a:t>
            </a:r>
            <a:r>
              <a:rPr lang="en-US" sz="1600" dirty="0" smtClean="0"/>
              <a:t> de a </a:t>
            </a:r>
            <a:r>
              <a:rPr lang="en-US" sz="1600" dirty="0" err="1" smtClean="0"/>
              <a:t>insista</a:t>
            </a:r>
            <a:r>
              <a:rPr lang="en-US" sz="1600" dirty="0" smtClean="0"/>
              <a:t> </a:t>
            </a:r>
            <a:r>
              <a:rPr lang="en-US" sz="1600" dirty="0" err="1" smtClean="0"/>
              <a:t>asupra</a:t>
            </a:r>
            <a:r>
              <a:rPr lang="en-US" sz="1600" dirty="0" smtClean="0"/>
              <a:t> </a:t>
            </a:r>
            <a:r>
              <a:rPr lang="en-US" sz="1600" dirty="0" err="1" smtClean="0"/>
              <a:t>acelor</a:t>
            </a:r>
            <a:r>
              <a:rPr lang="en-US" sz="1600" dirty="0" smtClean="0"/>
              <a:t> </a:t>
            </a:r>
            <a:r>
              <a:rPr lang="en-US" sz="1600" dirty="0" err="1" smtClean="0"/>
              <a:t>subiecte</a:t>
            </a:r>
            <a:r>
              <a:rPr lang="en-US" sz="1600" dirty="0" smtClean="0"/>
              <a:t> care au </a:t>
            </a:r>
            <a:r>
              <a:rPr lang="en-US" sz="1600" dirty="0" err="1" smtClean="0"/>
              <a:t>legatura</a:t>
            </a:r>
            <a:r>
              <a:rPr lang="en-US" sz="1600" dirty="0" smtClean="0"/>
              <a:t> in mod direct cu </a:t>
            </a:r>
            <a:r>
              <a:rPr lang="en-US" sz="1600" dirty="0" err="1" smtClean="0"/>
              <a:t>intrebarile</a:t>
            </a:r>
            <a:r>
              <a:rPr lang="en-US" sz="1600" dirty="0" smtClean="0"/>
              <a:t> respective.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Utilizatori</a:t>
            </a:r>
            <a:r>
              <a:rPr lang="en-US" dirty="0" smtClean="0"/>
              <a:t> in </a:t>
            </a:r>
            <a:r>
              <a:rPr lang="en-US" dirty="0" err="1" smtClean="0"/>
              <a:t>grupuri</a:t>
            </a:r>
            <a:endParaRPr lang="en-US" dirty="0"/>
          </a:p>
        </p:txBody>
      </p:sp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Afiseaza</a:t>
            </a:r>
            <a:r>
              <a:rPr lang="en-US" sz="1600" dirty="0" smtClean="0"/>
              <a:t> </a:t>
            </a:r>
            <a:r>
              <a:rPr lang="en-US" sz="1600" dirty="0" err="1" smtClean="0"/>
              <a:t>toate</a:t>
            </a:r>
            <a:r>
              <a:rPr lang="en-US" sz="1600" dirty="0" smtClean="0"/>
              <a:t> </a:t>
            </a:r>
            <a:r>
              <a:rPr lang="en-US" sz="1600" dirty="0" err="1" smtClean="0"/>
              <a:t>grupurile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toti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utilizatorii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fac</a:t>
            </a:r>
            <a:r>
              <a:rPr lang="en-US" sz="1600" dirty="0" smtClean="0"/>
              <a:t> parte din </a:t>
            </a:r>
            <a:r>
              <a:rPr lang="en-US" sz="1600" dirty="0" err="1" smtClean="0"/>
              <a:t>acestea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, se </a:t>
            </a:r>
            <a:r>
              <a:rPr lang="en-US" sz="1600" dirty="0" err="1" smtClean="0"/>
              <a:t>afiseaza</a:t>
            </a:r>
            <a:r>
              <a:rPr lang="en-US" sz="1600" dirty="0" smtClean="0"/>
              <a:t> </a:t>
            </a:r>
            <a:r>
              <a:rPr lang="en-US" sz="1600" dirty="0" err="1" smtClean="0"/>
              <a:t>numarul</a:t>
            </a:r>
            <a:r>
              <a:rPr lang="en-US" sz="1600" dirty="0" smtClean="0"/>
              <a:t> de </a:t>
            </a:r>
            <a:r>
              <a:rPr lang="en-US" sz="1600" dirty="0" err="1" smtClean="0"/>
              <a:t>autentificari</a:t>
            </a:r>
            <a:r>
              <a:rPr lang="en-US" sz="1600" dirty="0" smtClean="0"/>
              <a:t> </a:t>
            </a:r>
          </a:p>
          <a:p>
            <a:pPr>
              <a:buFontTx/>
              <a:buChar char="-"/>
            </a:pPr>
            <a:r>
              <a:rPr lang="en-US" sz="1600" dirty="0" smtClean="0"/>
              <a:t> Un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numarul</a:t>
            </a:r>
            <a:r>
              <a:rPr lang="en-US" sz="1600" dirty="0" smtClean="0"/>
              <a:t> </a:t>
            </a:r>
            <a:r>
              <a:rPr lang="en-US" sz="1600" dirty="0" err="1" smtClean="0"/>
              <a:t>aferent</a:t>
            </a:r>
            <a:r>
              <a:rPr lang="en-US" sz="1600" dirty="0" smtClean="0"/>
              <a:t> </a:t>
            </a:r>
            <a:r>
              <a:rPr lang="en-US" sz="1600" dirty="0" err="1" smtClean="0"/>
              <a:t>fiecarui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,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</a:t>
            </a:r>
            <a:r>
              <a:rPr lang="en-US" sz="1600" dirty="0" err="1" smtClean="0"/>
              <a:t>ultimele</a:t>
            </a:r>
            <a:r>
              <a:rPr lang="en-US" sz="1600" dirty="0" smtClean="0"/>
              <a:t> 10 </a:t>
            </a:r>
            <a:r>
              <a:rPr lang="en-US" sz="1600" dirty="0" err="1" smtClean="0"/>
              <a:t>autentificari</a:t>
            </a:r>
            <a:r>
              <a:rPr lang="en-US" sz="1600" dirty="0" smtClean="0"/>
              <a:t> (data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ora</a:t>
            </a:r>
            <a:r>
              <a:rPr lang="en-US" sz="1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Activitate</a:t>
            </a:r>
            <a:r>
              <a:rPr lang="en-US" dirty="0" smtClean="0"/>
              <a:t> </a:t>
            </a:r>
            <a:r>
              <a:rPr lang="en-US" dirty="0" err="1" smtClean="0"/>
              <a:t>individuala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Statistici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 </a:t>
            </a:r>
            <a:r>
              <a:rPr lang="en-US" sz="1600" dirty="0" err="1" smtClean="0"/>
              <a:t>oricare</a:t>
            </a:r>
            <a:r>
              <a:rPr lang="en-US" sz="1600" dirty="0" smtClean="0"/>
              <a:t> din </a:t>
            </a:r>
            <a:r>
              <a:rPr lang="en-US" sz="1600" dirty="0" err="1" smtClean="0"/>
              <a:t>grupurile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Se </a:t>
            </a:r>
            <a:r>
              <a:rPr lang="en-US" sz="1600" dirty="0" err="1" smtClean="0"/>
              <a:t>vor</a:t>
            </a:r>
            <a:r>
              <a:rPr lang="en-US" sz="1600" dirty="0" smtClean="0"/>
              <a:t> </a:t>
            </a:r>
            <a:r>
              <a:rPr lang="en-US" sz="1600" dirty="0" err="1" smtClean="0"/>
              <a:t>afisa</a:t>
            </a:r>
            <a:r>
              <a:rPr lang="en-US" sz="1600" dirty="0" smtClean="0"/>
              <a:t>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perioada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selectata</a:t>
            </a:r>
            <a:r>
              <a:rPr lang="en-US" sz="1600" dirty="0" smtClean="0"/>
              <a:t> (</a:t>
            </a:r>
            <a:r>
              <a:rPr lang="en-US" sz="1600" dirty="0" err="1" smtClean="0"/>
              <a:t>selecteaza</a:t>
            </a:r>
            <a:r>
              <a:rPr lang="en-US" sz="1600" dirty="0" smtClean="0"/>
              <a:t> din </a:t>
            </a:r>
            <a:r>
              <a:rPr lang="en-US" sz="1600" dirty="0" err="1" smtClean="0"/>
              <a:t>zona</a:t>
            </a:r>
            <a:r>
              <a:rPr lang="en-US" sz="1600" dirty="0" smtClean="0"/>
              <a:t> de calendar – ‘De la’ - ‘</a:t>
            </a:r>
            <a:r>
              <a:rPr lang="en-US" sz="1600" dirty="0" err="1" smtClean="0"/>
              <a:t>Pana</a:t>
            </a:r>
            <a:r>
              <a:rPr lang="en-US" sz="1600" dirty="0" smtClean="0"/>
              <a:t> la’)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Primii</a:t>
            </a:r>
            <a:r>
              <a:rPr lang="en-US" sz="1600" dirty="0" smtClean="0"/>
              <a:t> 20 de </a:t>
            </a:r>
            <a:r>
              <a:rPr lang="en-US" sz="1600" dirty="0" err="1" smtClean="0"/>
              <a:t>utilizatori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Ultimii</a:t>
            </a:r>
            <a:r>
              <a:rPr lang="en-US" sz="1600" dirty="0" smtClean="0"/>
              <a:t> 20 de </a:t>
            </a:r>
            <a:r>
              <a:rPr lang="en-US" sz="1600" dirty="0" err="1" smtClean="0"/>
              <a:t>utilizatori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Un </a:t>
            </a:r>
            <a:r>
              <a:rPr lang="en-US" sz="1600" dirty="0" err="1" smtClean="0"/>
              <a:t>grafic</a:t>
            </a:r>
            <a:r>
              <a:rPr lang="en-US" sz="1600" dirty="0" smtClean="0"/>
              <a:t> in care </a:t>
            </a:r>
            <a:r>
              <a:rPr lang="en-US" sz="1600" dirty="0" err="1" smtClean="0"/>
              <a:t>putem</a:t>
            </a:r>
            <a:r>
              <a:rPr lang="en-US" sz="1600" dirty="0" smtClean="0"/>
              <a:t> </a:t>
            </a:r>
            <a:r>
              <a:rPr lang="en-US" sz="1600" dirty="0" err="1" smtClean="0"/>
              <a:t>observa</a:t>
            </a:r>
            <a:r>
              <a:rPr lang="en-US" sz="1600" dirty="0" smtClean="0"/>
              <a:t> </a:t>
            </a:r>
            <a:r>
              <a:rPr lang="en-US" sz="1600" dirty="0" err="1" smtClean="0"/>
              <a:t>frecventa</a:t>
            </a:r>
            <a:r>
              <a:rPr lang="en-US" sz="1600" dirty="0" smtClean="0"/>
              <a:t> </a:t>
            </a:r>
            <a:r>
              <a:rPr lang="en-US" sz="1600" dirty="0" err="1" smtClean="0"/>
              <a:t>activitatii</a:t>
            </a:r>
            <a:r>
              <a:rPr lang="en-US" sz="1600" dirty="0" smtClean="0"/>
              <a:t> </a:t>
            </a:r>
            <a:r>
              <a:rPr lang="en-US" sz="1600" dirty="0" err="1" smtClean="0"/>
              <a:t>fiecarui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</a:t>
            </a:r>
            <a:r>
              <a:rPr lang="en-US" sz="1600" dirty="0" smtClean="0"/>
              <a:t> din </a:t>
            </a:r>
            <a:r>
              <a:rPr lang="en-US" sz="1600" dirty="0" err="1" smtClean="0"/>
              <a:t>grupul</a:t>
            </a:r>
            <a:r>
              <a:rPr lang="en-US" sz="1600" dirty="0" smtClean="0"/>
              <a:t> </a:t>
            </a:r>
            <a:r>
              <a:rPr lang="en-US" sz="1600" dirty="0" err="1" smtClean="0"/>
              <a:t>selectat</a:t>
            </a:r>
            <a:r>
              <a:rPr lang="en-US" sz="1600" dirty="0" smtClean="0"/>
              <a:t>,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platformei</a:t>
            </a:r>
            <a:r>
              <a:rPr lang="en-US" sz="1600" dirty="0" smtClean="0"/>
              <a:t>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perioada</a:t>
            </a:r>
            <a:r>
              <a:rPr lang="en-US" sz="1600" dirty="0" smtClean="0"/>
              <a:t> </a:t>
            </a:r>
            <a:r>
              <a:rPr lang="en-US" sz="1600" dirty="0" err="1" smtClean="0"/>
              <a:t>aleasa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Comunicare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76400"/>
            <a:ext cx="784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Cum </a:t>
            </a:r>
            <a:r>
              <a:rPr lang="en-US" b="1" dirty="0" err="1" smtClean="0"/>
              <a:t>trimit</a:t>
            </a:r>
            <a:r>
              <a:rPr lang="en-US" b="1" dirty="0" smtClean="0"/>
              <a:t> un </a:t>
            </a:r>
            <a:r>
              <a:rPr lang="en-US" b="1" dirty="0" err="1" smtClean="0"/>
              <a:t>mesaj</a:t>
            </a:r>
            <a:r>
              <a:rPr lang="en-US" b="1" dirty="0" smtClean="0"/>
              <a:t>?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Click </a:t>
            </a:r>
            <a:r>
              <a:rPr lang="en-US" dirty="0" err="1" smtClean="0"/>
              <a:t>pe</a:t>
            </a:r>
            <a:r>
              <a:rPr lang="en-US" dirty="0" smtClean="0"/>
              <a:t> ‘</a:t>
            </a:r>
            <a:r>
              <a:rPr lang="en-US" dirty="0" err="1" smtClean="0"/>
              <a:t>Scrieti</a:t>
            </a:r>
            <a:r>
              <a:rPr lang="en-US" dirty="0" smtClean="0"/>
              <a:t> un </a:t>
            </a:r>
            <a:r>
              <a:rPr lang="en-US" dirty="0" err="1" smtClean="0"/>
              <a:t>mesaj</a:t>
            </a:r>
            <a:r>
              <a:rPr lang="en-US" dirty="0" smtClean="0"/>
              <a:t>’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grupul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membrii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 cu mouse-</a:t>
            </a:r>
            <a:r>
              <a:rPr lang="en-US" dirty="0" err="1" smtClean="0"/>
              <a:t>ul</a:t>
            </a:r>
            <a:r>
              <a:rPr lang="en-US" dirty="0" smtClean="0"/>
              <a:t> in </a:t>
            </a:r>
            <a:r>
              <a:rPr lang="en-US" dirty="0" err="1" smtClean="0"/>
              <a:t>timp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tii</a:t>
            </a:r>
            <a:r>
              <a:rPr lang="en-US" dirty="0" smtClean="0"/>
              <a:t> </a:t>
            </a:r>
            <a:r>
              <a:rPr lang="en-US" dirty="0" err="1" smtClean="0"/>
              <a:t>apasata</a:t>
            </a:r>
            <a:r>
              <a:rPr lang="en-US" dirty="0" smtClean="0"/>
              <a:t> </a:t>
            </a:r>
            <a:r>
              <a:rPr lang="en-US" dirty="0" err="1" smtClean="0"/>
              <a:t>tasta</a:t>
            </a:r>
            <a:r>
              <a:rPr lang="en-US" dirty="0" smtClean="0"/>
              <a:t> CTRL, </a:t>
            </a:r>
            <a:r>
              <a:rPr lang="en-US" dirty="0" err="1" smtClean="0"/>
              <a:t>catre</a:t>
            </a:r>
            <a:r>
              <a:rPr lang="en-US" dirty="0" smtClean="0"/>
              <a:t> care </a:t>
            </a:r>
            <a:r>
              <a:rPr lang="en-US" dirty="0" err="1" smtClean="0"/>
              <a:t>vrei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trimiti</a:t>
            </a:r>
            <a:r>
              <a:rPr lang="en-US" dirty="0" smtClean="0"/>
              <a:t> </a:t>
            </a:r>
            <a:r>
              <a:rPr lang="en-US" dirty="0" err="1" smtClean="0"/>
              <a:t>mesajul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Redacteaza</a:t>
            </a:r>
            <a:r>
              <a:rPr lang="en-US" dirty="0" smtClean="0"/>
              <a:t> </a:t>
            </a:r>
            <a:r>
              <a:rPr lang="en-US" dirty="0" err="1" smtClean="0"/>
              <a:t>mesajul</a:t>
            </a:r>
            <a:r>
              <a:rPr lang="en-US" dirty="0" smtClean="0"/>
              <a:t> (</a:t>
            </a:r>
            <a:r>
              <a:rPr lang="en-US" dirty="0" err="1" smtClean="0"/>
              <a:t>titlu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continut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Apasa</a:t>
            </a:r>
            <a:r>
              <a:rPr lang="en-US" dirty="0" smtClean="0"/>
              <a:t> </a:t>
            </a:r>
            <a:r>
              <a:rPr lang="en-US" dirty="0" err="1" smtClean="0"/>
              <a:t>butonul</a:t>
            </a:r>
            <a:r>
              <a:rPr lang="en-US" dirty="0" smtClean="0"/>
              <a:t> </a:t>
            </a:r>
            <a:r>
              <a:rPr lang="en-US" dirty="0" err="1" smtClean="0"/>
              <a:t>trimite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Reia</a:t>
            </a:r>
            <a:r>
              <a:rPr lang="en-US" dirty="0" smtClean="0"/>
              <a:t> </a:t>
            </a:r>
            <a:r>
              <a:rPr lang="en-US" dirty="0" err="1" smtClean="0"/>
              <a:t>actiunile</a:t>
            </a:r>
            <a:r>
              <a:rPr lang="en-US" dirty="0" smtClean="0"/>
              <a:t> de la </a:t>
            </a:r>
            <a:r>
              <a:rPr lang="en-US" dirty="0" err="1" smtClean="0"/>
              <a:t>inceput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urmatorul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err="1" smtClean="0"/>
              <a:t>Observatie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vrei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trimiti</a:t>
            </a:r>
            <a:r>
              <a:rPr lang="en-US" dirty="0" smtClean="0"/>
              <a:t> un </a:t>
            </a:r>
            <a:r>
              <a:rPr lang="en-US" dirty="0" err="1" smtClean="0"/>
              <a:t>mesaj</a:t>
            </a:r>
            <a:r>
              <a:rPr lang="en-US" dirty="0" smtClean="0"/>
              <a:t> general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grupurile</a:t>
            </a:r>
            <a:r>
              <a:rPr lang="en-US" dirty="0" smtClean="0"/>
              <a:t> din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platformei</a:t>
            </a:r>
            <a:r>
              <a:rPr lang="en-US" dirty="0" smtClean="0"/>
              <a:t>, </a:t>
            </a:r>
            <a:r>
              <a:rPr lang="en-US" dirty="0" err="1" smtClean="0"/>
              <a:t>organizeaza</a:t>
            </a:r>
            <a:r>
              <a:rPr lang="en-US" dirty="0" smtClean="0"/>
              <a:t> un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denumit</a:t>
            </a:r>
            <a:r>
              <a:rPr lang="en-US" dirty="0" smtClean="0"/>
              <a:t> ‘General’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caruia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incluzi</a:t>
            </a:r>
            <a:r>
              <a:rPr lang="en-US" dirty="0" smtClean="0"/>
              <a:t> </a:t>
            </a:r>
            <a:r>
              <a:rPr lang="en-US" dirty="0" err="1" smtClean="0"/>
              <a:t>toti</a:t>
            </a:r>
            <a:r>
              <a:rPr lang="en-US" dirty="0" smtClean="0"/>
              <a:t> </a:t>
            </a:r>
            <a:r>
              <a:rPr lang="en-US" dirty="0" err="1" smtClean="0"/>
              <a:t>utilizatorii</a:t>
            </a:r>
            <a:r>
              <a:rPr lang="en-US" dirty="0" smtClean="0"/>
              <a:t> din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grupurile</a:t>
            </a:r>
            <a:r>
              <a:rPr lang="en-US" dirty="0" smtClean="0"/>
              <a:t>. </a:t>
            </a:r>
            <a:r>
              <a:rPr lang="en-US" dirty="0" err="1" smtClean="0"/>
              <a:t>Acesta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folosit</a:t>
            </a:r>
            <a:r>
              <a:rPr lang="en-US" dirty="0" smtClean="0"/>
              <a:t> de </a:t>
            </a:r>
            <a:r>
              <a:rPr lang="en-US" dirty="0" err="1" smtClean="0"/>
              <a:t>fiecare</a:t>
            </a:r>
            <a:r>
              <a:rPr lang="en-US" dirty="0" smtClean="0"/>
              <a:t> data </a:t>
            </a:r>
            <a:r>
              <a:rPr lang="en-US" dirty="0" err="1" smtClean="0"/>
              <a:t>cand</a:t>
            </a:r>
            <a:r>
              <a:rPr lang="en-US" dirty="0" smtClean="0"/>
              <a:t> </a:t>
            </a:r>
            <a:r>
              <a:rPr lang="en-US" dirty="0" err="1" smtClean="0"/>
              <a:t>dorim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comunicam</a:t>
            </a:r>
            <a:r>
              <a:rPr lang="en-US" dirty="0" smtClean="0"/>
              <a:t> un </a:t>
            </a:r>
            <a:r>
              <a:rPr lang="en-US" dirty="0" err="1" smtClean="0"/>
              <a:t>mesaj</a:t>
            </a:r>
            <a:r>
              <a:rPr lang="en-US" dirty="0" smtClean="0"/>
              <a:t> de </a:t>
            </a:r>
            <a:r>
              <a:rPr lang="en-US" dirty="0" err="1" smtClean="0"/>
              <a:t>interes</a:t>
            </a:r>
            <a:r>
              <a:rPr lang="en-US" dirty="0" smtClean="0"/>
              <a:t> general.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1676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Daca</a:t>
            </a:r>
            <a:r>
              <a:rPr lang="en-US" b="1" dirty="0" smtClean="0"/>
              <a:t> </a:t>
            </a:r>
            <a:r>
              <a:rPr lang="en-US" b="1" dirty="0" err="1" smtClean="0"/>
              <a:t>totusi</a:t>
            </a:r>
            <a:r>
              <a:rPr lang="en-US" b="1" dirty="0" smtClean="0"/>
              <a:t> </a:t>
            </a:r>
            <a:r>
              <a:rPr lang="en-US" b="1" dirty="0" err="1" smtClean="0"/>
              <a:t>mai</a:t>
            </a:r>
            <a:r>
              <a:rPr lang="en-US" b="1" dirty="0" smtClean="0"/>
              <a:t> </a:t>
            </a:r>
            <a:r>
              <a:rPr lang="en-US" b="1" dirty="0" err="1" smtClean="0"/>
              <a:t>exista</a:t>
            </a:r>
            <a:r>
              <a:rPr lang="en-US" b="1" dirty="0" smtClean="0"/>
              <a:t> </a:t>
            </a:r>
            <a:r>
              <a:rPr lang="en-US" b="1" dirty="0" err="1" smtClean="0"/>
              <a:t>intrebari</a:t>
            </a:r>
            <a:r>
              <a:rPr lang="en-US" b="1" dirty="0" smtClean="0"/>
              <a:t> </a:t>
            </a:r>
            <a:r>
              <a:rPr lang="en-US" b="1" dirty="0" err="1" smtClean="0"/>
              <a:t>dupa</a:t>
            </a:r>
            <a:r>
              <a:rPr lang="en-US" b="1" dirty="0" smtClean="0"/>
              <a:t> </a:t>
            </a:r>
            <a:r>
              <a:rPr lang="en-US" b="1" dirty="0" err="1" smtClean="0"/>
              <a:t>parcurgerea</a:t>
            </a:r>
            <a:r>
              <a:rPr lang="en-US" b="1" dirty="0" smtClean="0"/>
              <a:t> </a:t>
            </a:r>
            <a:r>
              <a:rPr lang="en-US" b="1" dirty="0" err="1" smtClean="0"/>
              <a:t>acestui</a:t>
            </a:r>
            <a:r>
              <a:rPr lang="en-US" b="1" dirty="0" smtClean="0"/>
              <a:t> material,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rugam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ne </a:t>
            </a:r>
            <a:r>
              <a:rPr lang="en-US" b="1" dirty="0" err="1" smtClean="0"/>
              <a:t>contactati</a:t>
            </a:r>
            <a:r>
              <a:rPr lang="en-US" b="1" dirty="0" smtClean="0"/>
              <a:t> la </a:t>
            </a:r>
            <a:r>
              <a:rPr lang="en-US" b="1" dirty="0" err="1" smtClean="0"/>
              <a:t>adresa</a:t>
            </a:r>
            <a:r>
              <a:rPr lang="en-US" b="1" dirty="0" smtClean="0"/>
              <a:t> </a:t>
            </a:r>
            <a:r>
              <a:rPr lang="en-US" b="1" dirty="0" smtClean="0">
                <a:hlinkClick r:id="rId3"/>
              </a:rPr>
              <a:t>suport@knowledgeboard.ro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Utilizatori</a:t>
            </a:r>
            <a:endParaRPr lang="en-US" dirty="0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" y="16764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Administratori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81000" y="28956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Utilizatori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41148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6" action="ppaction://hlinksldjump"/>
              </a:rPr>
              <a:t>Grupuri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1000" y="53340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7" action="ppaction://hlinksldjump"/>
              </a:rPr>
              <a:t>Responsabili</a:t>
            </a:r>
            <a:r>
              <a:rPr lang="en-US" dirty="0" smtClean="0">
                <a:hlinkClick r:id="rId7" action="ppaction://hlinksldjump"/>
              </a:rPr>
              <a:t> de </a:t>
            </a:r>
            <a:r>
              <a:rPr lang="en-US" dirty="0" err="1" smtClean="0">
                <a:hlinkClick r:id="rId7" action="ppaction://hlinksldjump"/>
              </a:rPr>
              <a:t>grup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16764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Adaugi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editezi</a:t>
            </a:r>
            <a:r>
              <a:rPr lang="en-US" dirty="0" smtClean="0"/>
              <a:t> </a:t>
            </a:r>
            <a:r>
              <a:rPr lang="en-US" dirty="0" err="1" smtClean="0"/>
              <a:t>administratori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2971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Adaugi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editezi</a:t>
            </a:r>
            <a:r>
              <a:rPr lang="en-US" dirty="0" smtClean="0"/>
              <a:t> </a:t>
            </a:r>
            <a:r>
              <a:rPr lang="en-US" dirty="0" err="1" smtClean="0"/>
              <a:t>utilizatori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95600" y="4191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Creezi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editezi</a:t>
            </a:r>
            <a:r>
              <a:rPr lang="en-US" dirty="0" smtClean="0"/>
              <a:t> </a:t>
            </a:r>
            <a:r>
              <a:rPr lang="en-US" dirty="0" err="1" smtClean="0"/>
              <a:t>grupuri</a:t>
            </a:r>
            <a:r>
              <a:rPr lang="en-US" dirty="0" smtClean="0"/>
              <a:t> de </a:t>
            </a:r>
            <a:r>
              <a:rPr lang="en-US" dirty="0" err="1" smtClean="0"/>
              <a:t>utilizatori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5334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Adaugi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editezi</a:t>
            </a:r>
            <a:r>
              <a:rPr lang="en-US" dirty="0" smtClean="0"/>
              <a:t> </a:t>
            </a:r>
            <a:r>
              <a:rPr lang="en-US" dirty="0" err="1" smtClean="0"/>
              <a:t>responsabili</a:t>
            </a:r>
            <a:r>
              <a:rPr lang="en-US" dirty="0" smtClean="0"/>
              <a:t> de </a:t>
            </a:r>
            <a:r>
              <a:rPr lang="en-US" dirty="0" err="1" smtClean="0"/>
              <a:t>grup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Administratori</a:t>
            </a:r>
            <a:endParaRPr lang="en-US" dirty="0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err="1" smtClean="0">
                <a:hlinkClick r:id="rId4" action="ppaction://hlinksldjump"/>
              </a:rPr>
              <a:t>Utilizatori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647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Se </a:t>
            </a:r>
            <a:r>
              <a:rPr lang="en-US" dirty="0" err="1" smtClean="0"/>
              <a:t>completeaza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ale </a:t>
            </a:r>
            <a:r>
              <a:rPr lang="en-US" dirty="0" err="1" smtClean="0"/>
              <a:t>administratorului</a:t>
            </a:r>
            <a:r>
              <a:rPr lang="en-US" dirty="0" smtClean="0"/>
              <a:t> in </a:t>
            </a:r>
            <a:r>
              <a:rPr lang="en-US" dirty="0" err="1" smtClean="0"/>
              <a:t>campurile</a:t>
            </a:r>
            <a:r>
              <a:rPr lang="en-US" dirty="0" smtClean="0"/>
              <a:t> </a:t>
            </a:r>
            <a:r>
              <a:rPr lang="en-US" dirty="0" err="1" smtClean="0"/>
              <a:t>aferente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Se </a:t>
            </a:r>
            <a:r>
              <a:rPr lang="en-US" dirty="0" err="1" smtClean="0"/>
              <a:t>bifeaza</a:t>
            </a:r>
            <a:r>
              <a:rPr lang="en-US" dirty="0" smtClean="0"/>
              <a:t> ‘Supra Administrator’ </a:t>
            </a:r>
            <a:r>
              <a:rPr lang="en-US" dirty="0" err="1" smtClean="0"/>
              <a:t>daca</a:t>
            </a:r>
            <a:r>
              <a:rPr lang="en-US" dirty="0" smtClean="0"/>
              <a:t> </a:t>
            </a:r>
            <a:r>
              <a:rPr lang="en-US" dirty="0" err="1" smtClean="0"/>
              <a:t>avem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multi </a:t>
            </a:r>
            <a:r>
              <a:rPr lang="en-US" dirty="0" err="1" smtClean="0"/>
              <a:t>administratori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platformei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dorim</a:t>
            </a:r>
            <a:r>
              <a:rPr lang="en-US" dirty="0" smtClean="0"/>
              <a:t> ca o </a:t>
            </a:r>
            <a:r>
              <a:rPr lang="en-US" dirty="0" err="1" smtClean="0"/>
              <a:t>persoana</a:t>
            </a:r>
            <a:r>
              <a:rPr lang="en-US" dirty="0" smtClean="0"/>
              <a:t> </a:t>
            </a:r>
            <a:r>
              <a:rPr lang="en-US" dirty="0" err="1" smtClean="0"/>
              <a:t>anume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aiba</a:t>
            </a:r>
            <a:r>
              <a:rPr lang="en-US" dirty="0" smtClean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la </a:t>
            </a:r>
            <a:r>
              <a:rPr lang="en-US" dirty="0" err="1" smtClean="0"/>
              <a:t>informatia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accesata</a:t>
            </a:r>
            <a:r>
              <a:rPr lang="en-US" dirty="0" smtClean="0"/>
              <a:t> de </a:t>
            </a:r>
            <a:r>
              <a:rPr lang="en-US" dirty="0" err="1" smtClean="0"/>
              <a:t>fiecare</a:t>
            </a:r>
            <a:r>
              <a:rPr lang="en-US" dirty="0" smtClean="0"/>
              <a:t> administrator </a:t>
            </a:r>
            <a:r>
              <a:rPr lang="en-US" dirty="0" err="1" smtClean="0"/>
              <a:t>separat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 Click </a:t>
            </a:r>
            <a:r>
              <a:rPr lang="en-US" dirty="0" err="1" smtClean="0"/>
              <a:t>pe</a:t>
            </a:r>
            <a:r>
              <a:rPr lang="en-US" dirty="0" smtClean="0"/>
              <a:t> ‘</a:t>
            </a:r>
            <a:r>
              <a:rPr lang="en-US" dirty="0" err="1" smtClean="0"/>
              <a:t>Salveaza</a:t>
            </a:r>
            <a:r>
              <a:rPr lang="en-US" dirty="0" smtClean="0"/>
              <a:t>’ </a:t>
            </a:r>
            <a:r>
              <a:rPr lang="en-US" dirty="0" err="1" smtClean="0"/>
              <a:t>incarca</a:t>
            </a:r>
            <a:r>
              <a:rPr lang="en-US" dirty="0" smtClean="0"/>
              <a:t> </a:t>
            </a:r>
            <a:r>
              <a:rPr lang="en-US" dirty="0" err="1" smtClean="0"/>
              <a:t>adminstratorul</a:t>
            </a:r>
            <a:r>
              <a:rPr lang="en-US" dirty="0" smtClean="0"/>
              <a:t> in </a:t>
            </a:r>
            <a:r>
              <a:rPr lang="en-US" dirty="0" err="1" smtClean="0"/>
              <a:t>baza</a:t>
            </a:r>
            <a:r>
              <a:rPr lang="en-US" dirty="0" smtClean="0"/>
              <a:t> de date</a:t>
            </a:r>
          </a:p>
          <a:p>
            <a:pPr>
              <a:buFontTx/>
              <a:buChar char="-"/>
            </a:pP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sectiunii</a:t>
            </a:r>
            <a:r>
              <a:rPr lang="en-US" dirty="0" smtClean="0"/>
              <a:t> ‘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editare</a:t>
            </a:r>
            <a:r>
              <a:rPr lang="en-US" dirty="0" smtClean="0"/>
              <a:t>’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edita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introduse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oricare</a:t>
            </a:r>
            <a:r>
              <a:rPr lang="en-US" dirty="0" smtClean="0"/>
              <a:t> din </a:t>
            </a:r>
            <a:r>
              <a:rPr lang="en-US" dirty="0" err="1" smtClean="0"/>
              <a:t>administratorii</a:t>
            </a:r>
            <a:r>
              <a:rPr lang="en-US" dirty="0" smtClean="0"/>
              <a:t> </a:t>
            </a:r>
            <a:r>
              <a:rPr lang="en-US" dirty="0" err="1" smtClean="0"/>
              <a:t>introdusi</a:t>
            </a:r>
            <a:r>
              <a:rPr lang="en-US" dirty="0" smtClean="0"/>
              <a:t> in </a:t>
            </a:r>
            <a:r>
              <a:rPr lang="en-US" dirty="0" err="1" smtClean="0"/>
              <a:t>baza</a:t>
            </a:r>
            <a:r>
              <a:rPr lang="en-US" dirty="0" smtClean="0"/>
              <a:t> de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Utilizatori</a:t>
            </a:r>
            <a:endParaRPr lang="en-US" dirty="0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Utilizatori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Se pot </a:t>
            </a:r>
            <a:r>
              <a:rPr lang="en-US" dirty="0" err="1" smtClean="0"/>
              <a:t>incarca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r>
              <a:rPr lang="en-US" dirty="0" smtClean="0"/>
              <a:t> de date cu </a:t>
            </a:r>
            <a:r>
              <a:rPr lang="en-US" dirty="0" err="1" smtClean="0"/>
              <a:t>utilizatori</a:t>
            </a:r>
            <a:r>
              <a:rPr lang="en-US" dirty="0" smtClean="0"/>
              <a:t> in format CSV </a:t>
            </a:r>
            <a:r>
              <a:rPr lang="en-US" dirty="0" err="1" smtClean="0"/>
              <a:t>avand</a:t>
            </a:r>
            <a:r>
              <a:rPr lang="en-US" dirty="0" smtClean="0"/>
              <a:t> </a:t>
            </a:r>
            <a:r>
              <a:rPr lang="en-US" dirty="0" err="1" smtClean="0"/>
              <a:t>structura</a:t>
            </a:r>
            <a:r>
              <a:rPr lang="en-US" dirty="0" smtClean="0"/>
              <a:t>: </a:t>
            </a:r>
            <a:r>
              <a:rPr lang="en-US" i="1" dirty="0" err="1" smtClean="0"/>
              <a:t>nume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prenume</a:t>
            </a:r>
            <a:r>
              <a:rPr lang="en-US" i="1" dirty="0" smtClean="0"/>
              <a:t>/</a:t>
            </a:r>
            <a:r>
              <a:rPr lang="en-US" i="1" dirty="0" err="1" smtClean="0"/>
              <a:t>adresa</a:t>
            </a:r>
            <a:r>
              <a:rPr lang="en-US" i="1" dirty="0" smtClean="0"/>
              <a:t> de mail/</a:t>
            </a:r>
            <a:r>
              <a:rPr lang="en-US" i="1" dirty="0" err="1" smtClean="0"/>
              <a:t>grup</a:t>
            </a:r>
            <a:r>
              <a:rPr lang="en-US" i="1" dirty="0" smtClean="0"/>
              <a:t>/</a:t>
            </a:r>
            <a:r>
              <a:rPr lang="en-US" i="1" dirty="0" err="1" smtClean="0"/>
              <a:t>parola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i="1" dirty="0" smtClean="0"/>
              <a:t> </a:t>
            </a:r>
            <a:r>
              <a:rPr lang="en-US" dirty="0" err="1" smtClean="0"/>
              <a:t>Cand</a:t>
            </a:r>
            <a:r>
              <a:rPr lang="en-US" dirty="0" smtClean="0"/>
              <a:t> </a:t>
            </a:r>
            <a:r>
              <a:rPr lang="en-US" dirty="0" err="1" smtClean="0"/>
              <a:t>casuta</a:t>
            </a:r>
            <a:r>
              <a:rPr lang="en-US" dirty="0" smtClean="0"/>
              <a:t> ‘</a:t>
            </a:r>
            <a:r>
              <a:rPr lang="en-US" dirty="0" err="1" smtClean="0"/>
              <a:t>Simulare</a:t>
            </a:r>
            <a:r>
              <a:rPr lang="en-US" dirty="0" smtClean="0"/>
              <a:t>’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bifata</a:t>
            </a:r>
            <a:r>
              <a:rPr lang="en-US" dirty="0" smtClean="0"/>
              <a:t>, 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dirty="0" err="1" smtClean="0"/>
              <a:t>vedea</a:t>
            </a:r>
            <a:r>
              <a:rPr lang="en-US" dirty="0" smtClean="0"/>
              <a:t> </a:t>
            </a:r>
            <a:r>
              <a:rPr lang="en-US" dirty="0" err="1" smtClean="0"/>
              <a:t>practic</a:t>
            </a:r>
            <a:r>
              <a:rPr lang="en-US" dirty="0" smtClean="0"/>
              <a:t> cum </a:t>
            </a:r>
            <a:r>
              <a:rPr lang="en-US" dirty="0" err="1" smtClean="0"/>
              <a:t>arata</a:t>
            </a:r>
            <a:r>
              <a:rPr lang="en-US" dirty="0" smtClean="0"/>
              <a:t> </a:t>
            </a:r>
            <a:r>
              <a:rPr lang="en-US" dirty="0" err="1" smtClean="0"/>
              <a:t>baza</a:t>
            </a:r>
            <a:r>
              <a:rPr lang="en-US" dirty="0" smtClean="0"/>
              <a:t> de date </a:t>
            </a:r>
            <a:r>
              <a:rPr lang="en-US" dirty="0" err="1" smtClean="0"/>
              <a:t>incarcata</a:t>
            </a: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sistemului</a:t>
            </a:r>
            <a:r>
              <a:rPr lang="en-US" dirty="0" smtClean="0"/>
              <a:t> ca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apoi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finalizam</a:t>
            </a:r>
            <a:r>
              <a:rPr lang="en-US" dirty="0" smtClean="0"/>
              <a:t> </a:t>
            </a:r>
            <a:r>
              <a:rPr lang="en-US" dirty="0" err="1" smtClean="0"/>
              <a:t>incarcarea</a:t>
            </a:r>
            <a:r>
              <a:rPr lang="en-US" dirty="0" smtClean="0"/>
              <a:t> </a:t>
            </a:r>
            <a:r>
              <a:rPr lang="en-US" dirty="0" err="1" smtClean="0"/>
              <a:t>debifand</a:t>
            </a:r>
            <a:r>
              <a:rPr lang="en-US" dirty="0" smtClean="0"/>
              <a:t> </a:t>
            </a:r>
            <a:r>
              <a:rPr lang="en-US" dirty="0" err="1" smtClean="0"/>
              <a:t>casuta</a:t>
            </a:r>
            <a:r>
              <a:rPr lang="en-US" dirty="0" smtClean="0"/>
              <a:t>. </a:t>
            </a:r>
          </a:p>
          <a:p>
            <a:pPr>
              <a:buFontTx/>
              <a:buChar char="-"/>
            </a:pPr>
            <a:r>
              <a:rPr lang="en-US" i="1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nu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bifata</a:t>
            </a:r>
            <a:r>
              <a:rPr lang="en-US" dirty="0" smtClean="0"/>
              <a:t>, </a:t>
            </a:r>
            <a:r>
              <a:rPr lang="en-US" dirty="0" err="1" smtClean="0"/>
              <a:t>baza</a:t>
            </a:r>
            <a:r>
              <a:rPr lang="en-US" dirty="0" smtClean="0"/>
              <a:t> de date se </a:t>
            </a:r>
            <a:r>
              <a:rPr lang="en-US" dirty="0" err="1" smtClean="0"/>
              <a:t>incarca</a:t>
            </a:r>
            <a:r>
              <a:rPr lang="en-US" dirty="0" smtClean="0"/>
              <a:t> direct in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incarcarea</a:t>
            </a:r>
            <a:r>
              <a:rPr lang="en-US" dirty="0" smtClean="0"/>
              <a:t> </a:t>
            </a:r>
            <a:r>
              <a:rPr lang="en-US" dirty="0" err="1" smtClean="0"/>
              <a:t>individuala</a:t>
            </a:r>
            <a:r>
              <a:rPr lang="en-US" dirty="0" smtClean="0"/>
              <a:t>, se </a:t>
            </a:r>
            <a:r>
              <a:rPr lang="en-US" dirty="0" err="1" smtClean="0"/>
              <a:t>completeaza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ale </a:t>
            </a:r>
            <a:r>
              <a:rPr lang="en-US" dirty="0" err="1" smtClean="0"/>
              <a:t>utilizatorului</a:t>
            </a:r>
            <a:r>
              <a:rPr lang="en-US" dirty="0" smtClean="0"/>
              <a:t> in </a:t>
            </a:r>
            <a:r>
              <a:rPr lang="en-US" dirty="0" err="1" smtClean="0"/>
              <a:t>campurile</a:t>
            </a:r>
            <a:r>
              <a:rPr lang="en-US" dirty="0" smtClean="0"/>
              <a:t> </a:t>
            </a:r>
            <a:r>
              <a:rPr lang="en-US" dirty="0" err="1" smtClean="0"/>
              <a:t>aferente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se 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unul</a:t>
            </a:r>
            <a:r>
              <a:rPr lang="en-US" dirty="0" smtClean="0"/>
              <a:t> din </a:t>
            </a:r>
            <a:r>
              <a:rPr lang="en-US" dirty="0" err="1" smtClean="0"/>
              <a:t>grupurile</a:t>
            </a:r>
            <a:r>
              <a:rPr lang="en-US" dirty="0" smtClean="0"/>
              <a:t> create </a:t>
            </a:r>
            <a:r>
              <a:rPr lang="en-US" dirty="0" err="1" smtClean="0"/>
              <a:t>deja</a:t>
            </a:r>
            <a:r>
              <a:rPr lang="en-US" dirty="0" smtClean="0"/>
              <a:t>,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caruia</a:t>
            </a:r>
            <a:r>
              <a:rPr lang="en-US" dirty="0" smtClean="0"/>
              <a:t> </a:t>
            </a:r>
            <a:r>
              <a:rPr lang="en-US" dirty="0" err="1" smtClean="0"/>
              <a:t>utilizatorul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inclus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incarcarea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sale.</a:t>
            </a:r>
          </a:p>
          <a:p>
            <a:pPr>
              <a:buFontTx/>
              <a:buChar char="-"/>
            </a:pPr>
            <a:r>
              <a:rPr lang="en-US" dirty="0" smtClean="0"/>
              <a:t> Click </a:t>
            </a:r>
            <a:r>
              <a:rPr lang="en-US" dirty="0" err="1" smtClean="0"/>
              <a:t>pe</a:t>
            </a:r>
            <a:r>
              <a:rPr lang="en-US" dirty="0" smtClean="0"/>
              <a:t> ‘</a:t>
            </a:r>
            <a:r>
              <a:rPr lang="en-US" dirty="0" err="1" smtClean="0"/>
              <a:t>Salveaza</a:t>
            </a:r>
            <a:r>
              <a:rPr lang="en-US" dirty="0" smtClean="0"/>
              <a:t>’, </a:t>
            </a:r>
            <a:r>
              <a:rPr lang="en-US" dirty="0" err="1" smtClean="0"/>
              <a:t>incarca</a:t>
            </a:r>
            <a:r>
              <a:rPr lang="en-US" dirty="0" smtClean="0"/>
              <a:t> </a:t>
            </a:r>
            <a:r>
              <a:rPr lang="en-US" dirty="0" err="1" smtClean="0"/>
              <a:t>utilizatorul</a:t>
            </a:r>
            <a:r>
              <a:rPr lang="en-US" dirty="0" smtClean="0"/>
              <a:t> in </a:t>
            </a:r>
            <a:r>
              <a:rPr lang="en-US" dirty="0" err="1" smtClean="0"/>
              <a:t>baza</a:t>
            </a:r>
            <a:r>
              <a:rPr lang="en-US" dirty="0" smtClean="0"/>
              <a:t> de date</a:t>
            </a:r>
          </a:p>
          <a:p>
            <a:pPr>
              <a:buFontTx/>
              <a:buChar char="-"/>
            </a:pPr>
            <a:r>
              <a:rPr lang="en-US" dirty="0" smtClean="0"/>
              <a:t> 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sectiunii</a:t>
            </a:r>
            <a:r>
              <a:rPr lang="en-US" dirty="0" smtClean="0"/>
              <a:t> ‘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editare</a:t>
            </a:r>
            <a:r>
              <a:rPr lang="en-US" dirty="0" smtClean="0"/>
              <a:t>’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edita</a:t>
            </a:r>
            <a:r>
              <a:rPr lang="en-US" dirty="0" smtClean="0"/>
              <a:t> </a:t>
            </a:r>
            <a:r>
              <a:rPr lang="en-US" dirty="0" err="1" smtClean="0"/>
              <a:t>datele</a:t>
            </a:r>
            <a:r>
              <a:rPr lang="en-US" dirty="0" smtClean="0"/>
              <a:t> </a:t>
            </a:r>
            <a:r>
              <a:rPr lang="en-US" dirty="0" err="1" smtClean="0"/>
              <a:t>introduse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oricare</a:t>
            </a:r>
            <a:r>
              <a:rPr lang="en-US" dirty="0" smtClean="0"/>
              <a:t> din </a:t>
            </a:r>
            <a:r>
              <a:rPr lang="en-US" dirty="0" err="1" smtClean="0"/>
              <a:t>utilizatorii</a:t>
            </a:r>
            <a:r>
              <a:rPr lang="en-US" dirty="0" smtClean="0"/>
              <a:t> </a:t>
            </a:r>
            <a:r>
              <a:rPr lang="en-US" dirty="0" err="1" smtClean="0"/>
              <a:t>introdusi</a:t>
            </a:r>
            <a:r>
              <a:rPr lang="en-US" dirty="0" smtClean="0"/>
              <a:t> in </a:t>
            </a:r>
            <a:r>
              <a:rPr lang="en-US" dirty="0" err="1" smtClean="0"/>
              <a:t>baza</a:t>
            </a:r>
            <a:r>
              <a:rPr lang="en-US" dirty="0" smtClean="0"/>
              <a:t> de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Grupuri</a:t>
            </a:r>
            <a:endParaRPr lang="en-US" dirty="0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Utilizatori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6477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crea</a:t>
            </a:r>
            <a:r>
              <a:rPr lang="en-US" dirty="0" smtClean="0"/>
              <a:t> un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suficient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ii dam un </a:t>
            </a:r>
            <a:r>
              <a:rPr lang="en-US" dirty="0" err="1" smtClean="0"/>
              <a:t>nume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care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introducem</a:t>
            </a:r>
            <a:r>
              <a:rPr lang="en-US" dirty="0" smtClean="0"/>
              <a:t> in </a:t>
            </a:r>
            <a:r>
              <a:rPr lang="en-US" dirty="0" err="1" smtClean="0"/>
              <a:t>campul</a:t>
            </a:r>
            <a:r>
              <a:rPr lang="en-US" dirty="0" smtClean="0"/>
              <a:t> </a:t>
            </a:r>
            <a:r>
              <a:rPr lang="en-US" dirty="0" err="1" smtClean="0"/>
              <a:t>aferent</a:t>
            </a:r>
            <a:r>
              <a:rPr lang="en-US" dirty="0" smtClean="0"/>
              <a:t> ca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apoi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salvam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grupurile</a:t>
            </a:r>
            <a:r>
              <a:rPr lang="en-US" dirty="0" smtClean="0"/>
              <a:t> create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aparea</a:t>
            </a:r>
            <a:r>
              <a:rPr lang="en-US" dirty="0" smtClean="0"/>
              <a:t> in </a:t>
            </a:r>
            <a:r>
              <a:rPr lang="en-US" dirty="0" err="1" smtClean="0"/>
              <a:t>sectiunea</a:t>
            </a:r>
            <a:r>
              <a:rPr lang="en-US" dirty="0" smtClean="0"/>
              <a:t> de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jos</a:t>
            </a:r>
            <a:r>
              <a:rPr lang="en-US" dirty="0" smtClean="0"/>
              <a:t> </a:t>
            </a:r>
            <a:r>
              <a:rPr lang="en-US" dirty="0" err="1" smtClean="0"/>
              <a:t>iar</a:t>
            </a:r>
            <a:r>
              <a:rPr lang="en-US" dirty="0" smtClean="0"/>
              <a:t> cu un click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creionul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 din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dirty="0" err="1" smtClean="0"/>
              <a:t>fiecarui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edita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adauga</a:t>
            </a:r>
            <a:r>
              <a:rPr lang="en-US" dirty="0" smtClean="0"/>
              <a:t>/ </a:t>
            </a:r>
            <a:r>
              <a:rPr lang="en-US" dirty="0" err="1" smtClean="0"/>
              <a:t>elimina</a:t>
            </a:r>
            <a:r>
              <a:rPr lang="en-US" dirty="0" smtClean="0"/>
              <a:t> </a:t>
            </a:r>
            <a:r>
              <a:rPr lang="en-US" dirty="0" err="1" smtClean="0"/>
              <a:t>utilizatorii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deja</a:t>
            </a:r>
            <a:r>
              <a:rPr lang="en-US" dirty="0" smtClean="0"/>
              <a:t> existent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click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creionul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 din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 </a:t>
            </a:r>
            <a:r>
              <a:rPr lang="en-US" dirty="0" err="1" smtClean="0"/>
              <a:t>afisat</a:t>
            </a:r>
            <a:r>
              <a:rPr lang="en-US" dirty="0" smtClean="0"/>
              <a:t> in </a:t>
            </a:r>
            <a:r>
              <a:rPr lang="en-US" dirty="0" err="1" smtClean="0"/>
              <a:t>lista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 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utilizatorii</a:t>
            </a:r>
            <a:r>
              <a:rPr lang="en-US" dirty="0" smtClean="0"/>
              <a:t> </a:t>
            </a:r>
            <a:r>
              <a:rPr lang="en-US" dirty="0" err="1" smtClean="0"/>
              <a:t>doriti</a:t>
            </a:r>
            <a:r>
              <a:rPr lang="en-US" dirty="0" smtClean="0"/>
              <a:t> din </a:t>
            </a:r>
            <a:r>
              <a:rPr lang="en-US" dirty="0" err="1" smtClean="0"/>
              <a:t>lista</a:t>
            </a:r>
            <a:r>
              <a:rPr lang="en-US" dirty="0" smtClean="0"/>
              <a:t>, </a:t>
            </a:r>
            <a:r>
              <a:rPr lang="en-US" dirty="0" err="1" smtClean="0"/>
              <a:t>tinand</a:t>
            </a:r>
            <a:r>
              <a:rPr lang="en-US" dirty="0" smtClean="0"/>
              <a:t> </a:t>
            </a:r>
            <a:r>
              <a:rPr lang="en-US" dirty="0" err="1" smtClean="0"/>
              <a:t>apasat</a:t>
            </a:r>
            <a:r>
              <a:rPr lang="en-US" dirty="0" smtClean="0"/>
              <a:t> </a:t>
            </a:r>
            <a:r>
              <a:rPr lang="en-US" dirty="0" err="1" smtClean="0"/>
              <a:t>buton</a:t>
            </a:r>
            <a:r>
              <a:rPr lang="en-US" dirty="0" smtClean="0"/>
              <a:t> CTRL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selectandu</a:t>
            </a:r>
            <a:r>
              <a:rPr lang="en-US" dirty="0" smtClean="0"/>
              <a:t>-I cu mouse-</a:t>
            </a:r>
            <a:r>
              <a:rPr lang="en-US" dirty="0" err="1" smtClean="0"/>
              <a:t>ul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Apasa</a:t>
            </a:r>
            <a:r>
              <a:rPr lang="en-US" dirty="0" smtClean="0"/>
              <a:t> ‘</a:t>
            </a:r>
            <a:r>
              <a:rPr lang="en-US" dirty="0" err="1" smtClean="0"/>
              <a:t>Adauga</a:t>
            </a:r>
            <a:r>
              <a:rPr lang="en-US" dirty="0" smtClean="0"/>
              <a:t>’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acestia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aparea</a:t>
            </a:r>
            <a:r>
              <a:rPr lang="en-US" dirty="0" smtClean="0"/>
              <a:t> in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aferenta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, </a:t>
            </a:r>
            <a:r>
              <a:rPr lang="en-US" dirty="0" err="1" smtClean="0"/>
              <a:t>aflata</a:t>
            </a:r>
            <a:r>
              <a:rPr lang="en-US" dirty="0" smtClean="0"/>
              <a:t> sub </a:t>
            </a:r>
            <a:r>
              <a:rPr lang="en-US" dirty="0" err="1" smtClean="0"/>
              <a:t>lista</a:t>
            </a:r>
            <a:r>
              <a:rPr lang="en-US" dirty="0" smtClean="0"/>
              <a:t> din care am </a:t>
            </a:r>
            <a:r>
              <a:rPr lang="en-US" dirty="0" err="1" smtClean="0"/>
              <a:t>selectat</a:t>
            </a:r>
            <a:r>
              <a:rPr lang="en-US" dirty="0" smtClean="0"/>
              <a:t> </a:t>
            </a:r>
            <a:r>
              <a:rPr lang="en-US" dirty="0" err="1" smtClean="0"/>
              <a:t>utilizatorii</a:t>
            </a:r>
            <a:r>
              <a:rPr lang="en-US" dirty="0" smtClean="0"/>
              <a:t> la </a:t>
            </a:r>
            <a:r>
              <a:rPr lang="en-US" dirty="0" err="1" smtClean="0"/>
              <a:t>pasul</a:t>
            </a:r>
            <a:r>
              <a:rPr lang="en-US" dirty="0" smtClean="0"/>
              <a:t> </a:t>
            </a:r>
            <a:r>
              <a:rPr lang="en-US" dirty="0" err="1" smtClean="0"/>
              <a:t>precendent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Apasa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‘X’ </a:t>
            </a:r>
            <a:r>
              <a:rPr lang="en-US" dirty="0" err="1" smtClean="0"/>
              <a:t>rosu</a:t>
            </a:r>
            <a:r>
              <a:rPr lang="en-US" dirty="0" smtClean="0"/>
              <a:t> din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dirty="0" err="1" smtClean="0"/>
              <a:t>fiecarui</a:t>
            </a:r>
            <a:r>
              <a:rPr lang="en-US" dirty="0" smtClean="0"/>
              <a:t> </a:t>
            </a:r>
            <a:r>
              <a:rPr lang="en-US" dirty="0" err="1" smtClean="0"/>
              <a:t>utilizator</a:t>
            </a:r>
            <a:r>
              <a:rPr lang="en-US" dirty="0" smtClean="0"/>
              <a:t> </a:t>
            </a:r>
            <a:r>
              <a:rPr lang="en-US" dirty="0" err="1" smtClean="0"/>
              <a:t>aflat</a:t>
            </a:r>
            <a:r>
              <a:rPr lang="en-US" dirty="0" smtClean="0"/>
              <a:t> in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aferenta</a:t>
            </a:r>
            <a:r>
              <a:rPr lang="en-US" dirty="0" smtClean="0"/>
              <a:t> </a:t>
            </a:r>
            <a:r>
              <a:rPr lang="en-US" dirty="0" err="1" smtClean="0"/>
              <a:t>fiecarui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elimina</a:t>
            </a:r>
            <a:r>
              <a:rPr lang="en-US" dirty="0" smtClean="0"/>
              <a:t> individual din </a:t>
            </a:r>
            <a:r>
              <a:rPr lang="en-US" dirty="0" err="1" smtClean="0"/>
              <a:t>cadrul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 </a:t>
            </a:r>
            <a:r>
              <a:rPr lang="en-US" dirty="0" err="1" smtClean="0"/>
              <a:t>respectiv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Responsabili</a:t>
            </a:r>
            <a:r>
              <a:rPr lang="en-US" dirty="0" smtClean="0"/>
              <a:t> de </a:t>
            </a:r>
            <a:r>
              <a:rPr lang="en-US" dirty="0" err="1" smtClean="0"/>
              <a:t>grup</a:t>
            </a:r>
            <a:endParaRPr lang="en-US" dirty="0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Utilizatori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3" action="ppaction://hlinksldjump"/>
              </a:rPr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principal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6477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Click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creionul</a:t>
            </a:r>
            <a:r>
              <a:rPr lang="en-US" dirty="0" smtClean="0"/>
              <a:t> </a:t>
            </a:r>
            <a:r>
              <a:rPr lang="en-US" dirty="0" err="1" smtClean="0"/>
              <a:t>verde</a:t>
            </a:r>
            <a:r>
              <a:rPr lang="en-US" dirty="0" smtClean="0"/>
              <a:t> din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 </a:t>
            </a:r>
            <a:r>
              <a:rPr lang="en-US" dirty="0" err="1" smtClean="0"/>
              <a:t>caruia</a:t>
            </a:r>
            <a:r>
              <a:rPr lang="en-US" dirty="0" smtClean="0"/>
              <a:t> </a:t>
            </a:r>
            <a:r>
              <a:rPr lang="en-US" dirty="0" err="1" smtClean="0"/>
              <a:t>dorim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ii </a:t>
            </a:r>
            <a:r>
              <a:rPr lang="en-US" dirty="0" err="1" smtClean="0"/>
              <a:t>atribuim</a:t>
            </a:r>
            <a:r>
              <a:rPr lang="en-US" dirty="0" smtClean="0"/>
              <a:t> un </a:t>
            </a:r>
            <a:r>
              <a:rPr lang="en-US" dirty="0" err="1" smtClean="0"/>
              <a:t>responsabil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adauga</a:t>
            </a:r>
            <a:r>
              <a:rPr lang="en-US" dirty="0" smtClean="0"/>
              <a:t>/ </a:t>
            </a:r>
            <a:r>
              <a:rPr lang="en-US" dirty="0" err="1" smtClean="0"/>
              <a:t>elimina</a:t>
            </a:r>
            <a:r>
              <a:rPr lang="en-US" dirty="0" smtClean="0"/>
              <a:t> un </a:t>
            </a:r>
            <a:r>
              <a:rPr lang="en-US" dirty="0" err="1" smtClean="0"/>
              <a:t>responsabil</a:t>
            </a:r>
            <a:r>
              <a:rPr lang="en-US" dirty="0" smtClean="0"/>
              <a:t> de </a:t>
            </a:r>
            <a:r>
              <a:rPr lang="en-US" dirty="0" err="1" smtClean="0"/>
              <a:t>grup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 </a:t>
            </a:r>
            <a:r>
              <a:rPr lang="en-US" dirty="0" err="1" smtClean="0"/>
              <a:t>selecteaza</a:t>
            </a:r>
            <a:r>
              <a:rPr lang="en-US" dirty="0" smtClean="0"/>
              <a:t> </a:t>
            </a:r>
            <a:r>
              <a:rPr lang="en-US" dirty="0" err="1" smtClean="0"/>
              <a:t>utilizatorul</a:t>
            </a:r>
            <a:r>
              <a:rPr lang="en-US" dirty="0" smtClean="0"/>
              <a:t>/</a:t>
            </a:r>
            <a:r>
              <a:rPr lang="en-US" dirty="0" err="1" smtClean="0"/>
              <a:t>utilizatorii</a:t>
            </a:r>
            <a:r>
              <a:rPr lang="en-US" dirty="0" smtClean="0"/>
              <a:t> </a:t>
            </a:r>
            <a:r>
              <a:rPr lang="en-US" dirty="0" err="1" smtClean="0"/>
              <a:t>dorit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din </a:t>
            </a:r>
            <a:r>
              <a:rPr lang="en-US" dirty="0" err="1" smtClean="0"/>
              <a:t>lista</a:t>
            </a:r>
            <a:r>
              <a:rPr lang="en-US" dirty="0" smtClean="0"/>
              <a:t>, </a:t>
            </a:r>
            <a:r>
              <a:rPr lang="en-US" dirty="0" err="1" smtClean="0"/>
              <a:t>tinand</a:t>
            </a:r>
            <a:r>
              <a:rPr lang="en-US" dirty="0" smtClean="0"/>
              <a:t> </a:t>
            </a:r>
            <a:r>
              <a:rPr lang="en-US" dirty="0" err="1" smtClean="0"/>
              <a:t>apasat</a:t>
            </a:r>
            <a:r>
              <a:rPr lang="en-US" dirty="0" smtClean="0"/>
              <a:t> </a:t>
            </a:r>
            <a:r>
              <a:rPr lang="en-US" dirty="0" err="1" smtClean="0"/>
              <a:t>buton</a:t>
            </a:r>
            <a:r>
              <a:rPr lang="en-US" dirty="0" smtClean="0"/>
              <a:t> CTRL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selectandu</a:t>
            </a:r>
            <a:r>
              <a:rPr lang="en-US" dirty="0" smtClean="0"/>
              <a:t>-I(-</a:t>
            </a:r>
            <a:r>
              <a:rPr lang="en-US" dirty="0" err="1" smtClean="0"/>
              <a:t>i</a:t>
            </a:r>
            <a:r>
              <a:rPr lang="en-US" dirty="0" smtClean="0"/>
              <a:t>) cu mouse-</a:t>
            </a:r>
            <a:r>
              <a:rPr lang="en-US" dirty="0" err="1" smtClean="0"/>
              <a:t>ul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Apasa</a:t>
            </a:r>
            <a:r>
              <a:rPr lang="en-US" dirty="0" smtClean="0"/>
              <a:t> ‘</a:t>
            </a:r>
            <a:r>
              <a:rPr lang="en-US" dirty="0" err="1" smtClean="0"/>
              <a:t>Adauga</a:t>
            </a:r>
            <a:r>
              <a:rPr lang="en-US" dirty="0" smtClean="0"/>
              <a:t>’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acestia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aparea</a:t>
            </a:r>
            <a:r>
              <a:rPr lang="en-US" dirty="0" smtClean="0"/>
              <a:t> in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aferenta</a:t>
            </a:r>
            <a:r>
              <a:rPr lang="en-US" dirty="0" smtClean="0"/>
              <a:t> </a:t>
            </a:r>
            <a:r>
              <a:rPr lang="en-US" dirty="0" err="1" smtClean="0"/>
              <a:t>grupului</a:t>
            </a:r>
            <a:r>
              <a:rPr lang="en-US" dirty="0" smtClean="0"/>
              <a:t>, </a:t>
            </a:r>
            <a:r>
              <a:rPr lang="en-US" dirty="0" err="1" smtClean="0"/>
              <a:t>aflata</a:t>
            </a:r>
            <a:r>
              <a:rPr lang="en-US" dirty="0" smtClean="0"/>
              <a:t> sub </a:t>
            </a:r>
            <a:r>
              <a:rPr lang="en-US" dirty="0" err="1" smtClean="0"/>
              <a:t>lista</a:t>
            </a:r>
            <a:r>
              <a:rPr lang="en-US" dirty="0" smtClean="0"/>
              <a:t> din care am </a:t>
            </a:r>
            <a:r>
              <a:rPr lang="en-US" dirty="0" err="1" smtClean="0"/>
              <a:t>selectat</a:t>
            </a:r>
            <a:r>
              <a:rPr lang="en-US" dirty="0" smtClean="0"/>
              <a:t> </a:t>
            </a:r>
            <a:r>
              <a:rPr lang="en-US" dirty="0" err="1" smtClean="0"/>
              <a:t>utilizatorii</a:t>
            </a:r>
            <a:r>
              <a:rPr lang="en-US" dirty="0" smtClean="0"/>
              <a:t> la </a:t>
            </a:r>
            <a:r>
              <a:rPr lang="en-US" dirty="0" err="1" smtClean="0"/>
              <a:t>pasul</a:t>
            </a:r>
            <a:r>
              <a:rPr lang="en-US" dirty="0" smtClean="0"/>
              <a:t> </a:t>
            </a:r>
            <a:r>
              <a:rPr lang="en-US" dirty="0" err="1" smtClean="0"/>
              <a:t>precendent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Apasa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‘X’ </a:t>
            </a:r>
            <a:r>
              <a:rPr lang="en-US" dirty="0" err="1" smtClean="0"/>
              <a:t>rosu</a:t>
            </a:r>
            <a:r>
              <a:rPr lang="en-US" dirty="0" smtClean="0"/>
              <a:t> din </a:t>
            </a:r>
            <a:r>
              <a:rPr lang="en-US" dirty="0" err="1" smtClean="0"/>
              <a:t>dreptul</a:t>
            </a:r>
            <a:r>
              <a:rPr lang="en-US" dirty="0" smtClean="0"/>
              <a:t> </a:t>
            </a:r>
            <a:r>
              <a:rPr lang="en-US" dirty="0" err="1" smtClean="0"/>
              <a:t>fiecarui</a:t>
            </a:r>
            <a:r>
              <a:rPr lang="en-US" dirty="0" smtClean="0"/>
              <a:t> </a:t>
            </a:r>
            <a:r>
              <a:rPr lang="en-US" dirty="0" err="1" smtClean="0"/>
              <a:t>utilizator</a:t>
            </a:r>
            <a:r>
              <a:rPr lang="en-US" dirty="0" smtClean="0"/>
              <a:t> </a:t>
            </a:r>
            <a:r>
              <a:rPr lang="en-US" dirty="0" err="1" smtClean="0"/>
              <a:t>aflat</a:t>
            </a:r>
            <a:r>
              <a:rPr lang="en-US" dirty="0" smtClean="0"/>
              <a:t> in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aferenta</a:t>
            </a:r>
            <a:r>
              <a:rPr lang="en-US" dirty="0" smtClean="0"/>
              <a:t> </a:t>
            </a:r>
            <a:r>
              <a:rPr lang="en-US" dirty="0" err="1" smtClean="0"/>
              <a:t>fiecarui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elimina</a:t>
            </a:r>
            <a:r>
              <a:rPr lang="en-US" dirty="0" smtClean="0"/>
              <a:t> individual din </a:t>
            </a:r>
            <a:r>
              <a:rPr lang="en-US" dirty="0" err="1" smtClean="0"/>
              <a:t>functia</a:t>
            </a:r>
            <a:r>
              <a:rPr lang="en-US" dirty="0" smtClean="0"/>
              <a:t> de </a:t>
            </a:r>
            <a:r>
              <a:rPr lang="en-US" dirty="0" err="1" smtClean="0"/>
              <a:t>responsabil</a:t>
            </a:r>
            <a:r>
              <a:rPr lang="en-US" dirty="0" smtClean="0"/>
              <a:t> </a:t>
            </a:r>
            <a:r>
              <a:rPr lang="en-US" dirty="0" err="1" smtClean="0"/>
              <a:t>atribuita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Observatie</a:t>
            </a:r>
            <a:r>
              <a:rPr lang="en-US" dirty="0" smtClean="0"/>
              <a:t>: </a:t>
            </a:r>
            <a:r>
              <a:rPr lang="en-US" dirty="0" err="1" smtClean="0"/>
              <a:t>Responsabilii</a:t>
            </a:r>
            <a:r>
              <a:rPr lang="en-US" dirty="0" smtClean="0"/>
              <a:t> de </a:t>
            </a:r>
            <a:r>
              <a:rPr lang="en-US" dirty="0" err="1" smtClean="0"/>
              <a:t>grup</a:t>
            </a:r>
            <a:r>
              <a:rPr lang="en-US" dirty="0" smtClean="0"/>
              <a:t> au </a:t>
            </a:r>
            <a:r>
              <a:rPr lang="en-US" dirty="0" err="1" smtClean="0"/>
              <a:t>rolul</a:t>
            </a:r>
            <a:r>
              <a:rPr lang="en-US" dirty="0" smtClean="0"/>
              <a:t> de a </a:t>
            </a:r>
            <a:r>
              <a:rPr lang="en-US" dirty="0" err="1" smtClean="0"/>
              <a:t>comunica</a:t>
            </a:r>
            <a:r>
              <a:rPr lang="en-US" dirty="0" smtClean="0"/>
              <a:t> cu </a:t>
            </a:r>
            <a:r>
              <a:rPr lang="en-US" dirty="0" err="1" smtClean="0"/>
              <a:t>administratorul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transmite</a:t>
            </a:r>
            <a:r>
              <a:rPr lang="en-US" dirty="0" smtClean="0"/>
              <a:t> </a:t>
            </a:r>
            <a:r>
              <a:rPr lang="en-US" dirty="0" err="1" smtClean="0"/>
              <a:t>mesaje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referitoare</a:t>
            </a:r>
            <a:r>
              <a:rPr lang="en-US" dirty="0" smtClean="0"/>
              <a:t> la </a:t>
            </a:r>
            <a:r>
              <a:rPr lang="en-US" dirty="0" err="1" smtClean="0"/>
              <a:t>grupul</a:t>
            </a:r>
            <a:r>
              <a:rPr lang="en-US" dirty="0" smtClean="0"/>
              <a:t> din care </a:t>
            </a:r>
            <a:r>
              <a:rPr lang="en-US" dirty="0" err="1" smtClean="0"/>
              <a:t>fac</a:t>
            </a:r>
            <a:r>
              <a:rPr lang="en-US" dirty="0" smtClean="0"/>
              <a:t> parte.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6764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Materiale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educationale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8956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5" action="ppaction://hlinksldjump"/>
              </a:rPr>
              <a:t>Creaza</a:t>
            </a:r>
            <a:r>
              <a:rPr lang="en-US" dirty="0" smtClean="0">
                <a:hlinkClick r:id="rId5" action="ppaction://hlinksldjump"/>
              </a:rPr>
              <a:t> training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41148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/>
              </a:rPr>
              <a:t>Pre-</a:t>
            </a:r>
            <a:r>
              <a:rPr lang="en-US" dirty="0" err="1" smtClean="0">
                <a:hlinkClick r:id="rId6" action="ppaction://hlinksldjump"/>
              </a:rPr>
              <a:t>vizualizare</a:t>
            </a:r>
            <a:r>
              <a:rPr lang="en-US" dirty="0" smtClean="0">
                <a:hlinkClick r:id="rId6" action="ppaction://hlinksldjump"/>
              </a:rPr>
              <a:t> training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1676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Incarca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editeaza</a:t>
            </a:r>
            <a:r>
              <a:rPr lang="en-US" dirty="0" smtClean="0"/>
              <a:t> </a:t>
            </a:r>
            <a:r>
              <a:rPr lang="en-US" dirty="0" err="1" smtClean="0"/>
              <a:t>materialele</a:t>
            </a:r>
            <a:r>
              <a:rPr lang="en-US" dirty="0" smtClean="0"/>
              <a:t> </a:t>
            </a:r>
            <a:r>
              <a:rPr lang="en-US" dirty="0" err="1" smtClean="0"/>
              <a:t>educationale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2895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Ofera</a:t>
            </a:r>
            <a:r>
              <a:rPr lang="en-US" dirty="0" smtClean="0"/>
              <a:t> </a:t>
            </a:r>
            <a:r>
              <a:rPr lang="en-US" dirty="0" err="1" smtClean="0"/>
              <a:t>accesul</a:t>
            </a:r>
            <a:r>
              <a:rPr lang="en-US" dirty="0" smtClean="0"/>
              <a:t> </a:t>
            </a:r>
            <a:r>
              <a:rPr lang="en-US" dirty="0" err="1" smtClean="0"/>
              <a:t>utilizatorilor</a:t>
            </a:r>
            <a:r>
              <a:rPr lang="en-US" dirty="0" smtClean="0"/>
              <a:t>/ </a:t>
            </a:r>
            <a:r>
              <a:rPr lang="en-US" dirty="0" err="1" smtClean="0"/>
              <a:t>grupurilor</a:t>
            </a:r>
            <a:r>
              <a:rPr lang="en-US" dirty="0" smtClean="0"/>
              <a:t> la </a:t>
            </a:r>
            <a:r>
              <a:rPr lang="en-US" dirty="0" err="1" smtClean="0"/>
              <a:t>materialele</a:t>
            </a:r>
            <a:r>
              <a:rPr lang="en-US" dirty="0" smtClean="0"/>
              <a:t> de training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4114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</a:t>
            </a:r>
            <a:r>
              <a:rPr lang="en-US" dirty="0" err="1" smtClean="0"/>
              <a:t>vizualizarea</a:t>
            </a:r>
            <a:r>
              <a:rPr lang="en-US" dirty="0" smtClean="0"/>
              <a:t> </a:t>
            </a:r>
            <a:r>
              <a:rPr lang="en-US" dirty="0" err="1" smtClean="0"/>
              <a:t>sesiunilor</a:t>
            </a:r>
            <a:r>
              <a:rPr lang="en-US" dirty="0" smtClean="0"/>
              <a:t> de training </a:t>
            </a:r>
            <a:r>
              <a:rPr lang="en-US" dirty="0" err="1" smtClean="0"/>
              <a:t>inainte</a:t>
            </a:r>
            <a:r>
              <a:rPr lang="en-US" dirty="0" smtClean="0"/>
              <a:t> de a le </a:t>
            </a:r>
            <a:r>
              <a:rPr lang="en-US" dirty="0" err="1" smtClean="0"/>
              <a:t>activa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KB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371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667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Inapoi</a:t>
            </a:r>
            <a:r>
              <a:rPr lang="en-US" dirty="0" smtClean="0">
                <a:hlinkClick r:id="rId4" action="ppaction://hlinksldjump"/>
              </a:rPr>
              <a:t> la </a:t>
            </a:r>
            <a:r>
              <a:rPr lang="en-US" dirty="0" err="1" smtClean="0">
                <a:hlinkClick r:id="rId4" action="ppaction://hlinksldjump"/>
              </a:rPr>
              <a:t>meniul</a:t>
            </a:r>
            <a:r>
              <a:rPr lang="en-US" dirty="0" smtClean="0">
                <a:hlinkClick r:id="rId4" action="ppaction://hlinksldjump"/>
              </a:rPr>
              <a:t> Training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457200"/>
            <a:ext cx="1981200" cy="9144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educationale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Materialele</a:t>
            </a:r>
            <a:r>
              <a:rPr lang="en-US" sz="1600" dirty="0" smtClean="0"/>
              <a:t> </a:t>
            </a:r>
            <a:r>
              <a:rPr lang="en-US" sz="1600" dirty="0" err="1" smtClean="0"/>
              <a:t>educationale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structurate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sectiuni</a:t>
            </a:r>
            <a:r>
              <a:rPr lang="en-US" sz="1600" dirty="0" smtClean="0"/>
              <a:t>, care la </a:t>
            </a:r>
            <a:r>
              <a:rPr lang="en-US" sz="1600" dirty="0" err="1" smtClean="0"/>
              <a:t>randul</a:t>
            </a:r>
            <a:r>
              <a:rPr lang="en-US" sz="1600" dirty="0" smtClean="0"/>
              <a:t> </a:t>
            </a:r>
            <a:r>
              <a:rPr lang="en-US" sz="1600" dirty="0" err="1" smtClean="0"/>
              <a:t>lor</a:t>
            </a:r>
            <a:r>
              <a:rPr lang="en-US" sz="1600" dirty="0" smtClean="0"/>
              <a:t> </a:t>
            </a:r>
            <a:r>
              <a:rPr lang="en-US" sz="1600" dirty="0" err="1" smtClean="0"/>
              <a:t>sunt</a:t>
            </a:r>
            <a:r>
              <a:rPr lang="en-US" sz="1600" dirty="0" smtClean="0"/>
              <a:t> </a:t>
            </a:r>
            <a:r>
              <a:rPr lang="en-US" sz="1600" dirty="0" err="1" smtClean="0"/>
              <a:t>structurate</a:t>
            </a:r>
            <a:r>
              <a:rPr lang="en-US" sz="1600" dirty="0" smtClean="0"/>
              <a:t>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adauga</a:t>
            </a:r>
            <a:r>
              <a:rPr lang="en-US" sz="1600" dirty="0" smtClean="0"/>
              <a:t> o </a:t>
            </a:r>
            <a:r>
              <a:rPr lang="en-US" sz="1600" dirty="0" err="1" smtClean="0"/>
              <a:t>sectiune</a:t>
            </a:r>
            <a:r>
              <a:rPr lang="en-US" sz="1600" dirty="0" smtClean="0"/>
              <a:t>, se </a:t>
            </a:r>
            <a:r>
              <a:rPr lang="en-US" sz="1600" dirty="0" err="1" smtClean="0"/>
              <a:t>completeaza</a:t>
            </a:r>
            <a:r>
              <a:rPr lang="en-US" sz="1600" dirty="0" smtClean="0"/>
              <a:t> </a:t>
            </a:r>
            <a:r>
              <a:rPr lang="en-US" sz="1600" dirty="0" err="1" smtClean="0"/>
              <a:t>numele</a:t>
            </a:r>
            <a:r>
              <a:rPr lang="en-US" sz="1600" dirty="0" smtClean="0"/>
              <a:t> </a:t>
            </a:r>
            <a:r>
              <a:rPr lang="en-US" sz="1600" dirty="0" err="1" smtClean="0"/>
              <a:t>dorit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in care </a:t>
            </a:r>
            <a:r>
              <a:rPr lang="en-US" sz="1600" dirty="0" err="1" smtClean="0"/>
              <a:t>aceasta</a:t>
            </a:r>
            <a:r>
              <a:rPr lang="en-US" sz="1600" dirty="0" smtClean="0"/>
              <a:t> </a:t>
            </a:r>
            <a:r>
              <a:rPr lang="en-US" sz="1600" dirty="0" err="1" smtClean="0"/>
              <a:t>va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afisata</a:t>
            </a:r>
            <a:r>
              <a:rPr lang="en-US" sz="1600" dirty="0" smtClean="0"/>
              <a:t> </a:t>
            </a:r>
            <a:r>
              <a:rPr lang="en-US" sz="1600" dirty="0" err="1" smtClean="0"/>
              <a:t>utilizatorului</a:t>
            </a:r>
            <a:r>
              <a:rPr lang="en-US" sz="1600" dirty="0" smtClean="0"/>
              <a:t> </a:t>
            </a:r>
            <a:r>
              <a:rPr lang="en-US" sz="1600" dirty="0" err="1" smtClean="0"/>
              <a:t>cursant</a:t>
            </a:r>
            <a:r>
              <a:rPr lang="en-US" sz="1600" dirty="0" smtClean="0"/>
              <a:t> in </a:t>
            </a:r>
            <a:r>
              <a:rPr lang="en-US" sz="1600" dirty="0" err="1" smtClean="0"/>
              <a:t>functie</a:t>
            </a:r>
            <a:r>
              <a:rPr lang="en-US" sz="1600" dirty="0" smtClean="0"/>
              <a:t> de </a:t>
            </a:r>
            <a:r>
              <a:rPr lang="en-US" sz="1600" dirty="0" err="1" smtClean="0"/>
              <a:t>celelalte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sectiuni</a:t>
            </a:r>
            <a:r>
              <a:rPr lang="en-US" sz="1600" dirty="0" smtClean="0"/>
              <a:t> </a:t>
            </a:r>
            <a:r>
              <a:rPr lang="en-US" sz="1600" dirty="0" err="1" smtClean="0"/>
              <a:t>existente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</a:t>
            </a:r>
            <a:r>
              <a:rPr lang="en-US" sz="1600" dirty="0" err="1" smtClean="0"/>
              <a:t>urmeaza</a:t>
            </a:r>
            <a:r>
              <a:rPr lang="en-US" sz="1600" dirty="0" smtClean="0"/>
              <a:t> a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incarcate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‘</a:t>
            </a:r>
            <a:r>
              <a:rPr lang="en-US" sz="1600" dirty="0" err="1" smtClean="0"/>
              <a:t>Salveaza</a:t>
            </a:r>
            <a:r>
              <a:rPr lang="en-US" sz="1600" dirty="0" smtClean="0"/>
              <a:t>’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sectiunea</a:t>
            </a:r>
            <a:r>
              <a:rPr lang="en-US" sz="1600" dirty="0" smtClean="0"/>
              <a:t> </a:t>
            </a:r>
            <a:r>
              <a:rPr lang="en-US" sz="1600" dirty="0" err="1" smtClean="0"/>
              <a:t>respectiva</a:t>
            </a:r>
            <a:r>
              <a:rPr lang="en-US" sz="1600" dirty="0" smtClean="0"/>
              <a:t>, </a:t>
            </a:r>
            <a:r>
              <a:rPr lang="en-US" sz="1600" dirty="0" err="1" smtClean="0"/>
              <a:t>urmand</a:t>
            </a:r>
            <a:r>
              <a:rPr lang="en-US" sz="1600" dirty="0" smtClean="0"/>
              <a:t> </a:t>
            </a:r>
            <a:r>
              <a:rPr lang="en-US" sz="1600" dirty="0" err="1" smtClean="0"/>
              <a:t>apoi</a:t>
            </a:r>
            <a:r>
              <a:rPr lang="en-US" sz="1600" dirty="0" smtClean="0"/>
              <a:t> ca </a:t>
            </a:r>
            <a:r>
              <a:rPr lang="en-US" sz="1600" dirty="0" err="1" smtClean="0"/>
              <a:t>daca</a:t>
            </a:r>
            <a:r>
              <a:rPr lang="en-US" sz="1600" dirty="0" smtClean="0"/>
              <a:t> </a:t>
            </a:r>
            <a:r>
              <a:rPr lang="en-US" sz="1600" dirty="0" err="1" smtClean="0"/>
              <a:t>este</a:t>
            </a:r>
            <a:r>
              <a:rPr lang="en-US" sz="1600" dirty="0" smtClean="0"/>
              <a:t> </a:t>
            </a:r>
            <a:r>
              <a:rPr lang="en-US" sz="1600" dirty="0" err="1" smtClean="0"/>
              <a:t>necesar</a:t>
            </a:r>
            <a:r>
              <a:rPr lang="en-US" sz="1600" dirty="0" smtClean="0"/>
              <a:t>, </a:t>
            </a:r>
            <a:r>
              <a:rPr lang="en-US" sz="1600" dirty="0" err="1" smtClean="0"/>
              <a:t>sa</a:t>
            </a:r>
            <a:r>
              <a:rPr lang="en-US" sz="1600" dirty="0" smtClean="0"/>
              <a:t> se </a:t>
            </a:r>
            <a:r>
              <a:rPr lang="en-US" sz="1600" dirty="0" err="1" smtClean="0"/>
              <a:t>incarce</a:t>
            </a:r>
            <a:r>
              <a:rPr lang="en-US" sz="1600" dirty="0" smtClean="0"/>
              <a:t> </a:t>
            </a:r>
            <a:r>
              <a:rPr lang="en-US" sz="1600" dirty="0" err="1" smtClean="0"/>
              <a:t>alta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schimba</a:t>
            </a:r>
            <a:r>
              <a:rPr lang="en-US" sz="1600" dirty="0" smtClean="0"/>
              <a:t> </a:t>
            </a:r>
            <a:r>
              <a:rPr lang="en-US" sz="1600" dirty="0" err="1" smtClean="0"/>
              <a:t>numele</a:t>
            </a:r>
            <a:r>
              <a:rPr lang="en-US" sz="1600" dirty="0" smtClean="0"/>
              <a:t> </a:t>
            </a:r>
            <a:r>
              <a:rPr lang="en-US" sz="1600" dirty="0" err="1" smtClean="0"/>
              <a:t>unei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sectiuni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a </a:t>
            </a:r>
            <a:r>
              <a:rPr lang="en-US" sz="1600" dirty="0" err="1" smtClean="0"/>
              <a:t>adauga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edita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capitole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acesteia</a:t>
            </a:r>
            <a:r>
              <a:rPr lang="en-US" sz="16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</a:t>
            </a:r>
            <a:r>
              <a:rPr lang="en-US" sz="1600" dirty="0" err="1" smtClean="0"/>
              <a:t>selecteaza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sectiunea</a:t>
            </a:r>
            <a:r>
              <a:rPr lang="en-US" sz="1600" dirty="0" smtClean="0"/>
              <a:t> </a:t>
            </a:r>
            <a:r>
              <a:rPr lang="en-US" sz="1600" dirty="0" err="1" smtClean="0"/>
              <a:t>dorita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edita</a:t>
            </a:r>
            <a:r>
              <a:rPr lang="en-US" sz="1600" dirty="0" smtClean="0"/>
              <a:t> </a:t>
            </a:r>
            <a:r>
              <a:rPr lang="en-US" sz="1600" dirty="0" err="1" smtClean="0"/>
              <a:t>numele</a:t>
            </a:r>
            <a:r>
              <a:rPr lang="en-US" sz="1600" dirty="0" smtClean="0"/>
              <a:t> </a:t>
            </a:r>
            <a:r>
              <a:rPr lang="en-US" sz="1600" dirty="0" err="1" smtClean="0"/>
              <a:t>acesteia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</a:t>
            </a:r>
            <a:r>
              <a:rPr lang="en-US" sz="1600" dirty="0" err="1" smtClean="0"/>
              <a:t>afisarii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se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adauga</a:t>
            </a:r>
            <a:r>
              <a:rPr lang="en-US" sz="1600" dirty="0" smtClean="0"/>
              <a:t> un capitol </a:t>
            </a:r>
            <a:r>
              <a:rPr lang="en-US" sz="1600" dirty="0" err="1" smtClean="0"/>
              <a:t>nou</a:t>
            </a:r>
            <a:r>
              <a:rPr lang="en-US" sz="1600" dirty="0" smtClean="0"/>
              <a:t> </a:t>
            </a:r>
            <a:r>
              <a:rPr lang="en-US" sz="1600" dirty="0" err="1" smtClean="0"/>
              <a:t>precum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</a:t>
            </a:r>
            <a:r>
              <a:rPr lang="en-US" sz="1600" dirty="0" err="1" smtClean="0"/>
              <a:t>afisarii</a:t>
            </a:r>
            <a:r>
              <a:rPr lang="en-US" sz="1600" dirty="0" smtClean="0"/>
              <a:t> </a:t>
            </a:r>
            <a:r>
              <a:rPr lang="en-US" sz="1600" dirty="0" err="1" smtClean="0"/>
              <a:t>acestuia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sectiunii</a:t>
            </a:r>
            <a:r>
              <a:rPr lang="en-US" sz="1600" dirty="0" smtClean="0"/>
              <a:t> respective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fiecare</a:t>
            </a:r>
            <a:r>
              <a:rPr lang="en-US" sz="1600" dirty="0" smtClean="0"/>
              <a:t> capitol </a:t>
            </a:r>
            <a:r>
              <a:rPr lang="en-US" sz="1600" dirty="0" err="1" smtClean="0"/>
              <a:t>poate</a:t>
            </a:r>
            <a:r>
              <a:rPr lang="en-US" sz="1600" dirty="0" smtClean="0"/>
              <a:t> </a:t>
            </a:r>
            <a:r>
              <a:rPr lang="en-US" sz="1600" dirty="0" err="1" smtClean="0"/>
              <a:t>fi</a:t>
            </a:r>
            <a:r>
              <a:rPr lang="en-US" sz="1600" dirty="0" smtClean="0"/>
              <a:t> </a:t>
            </a:r>
            <a:r>
              <a:rPr lang="en-US" sz="1600" dirty="0" err="1" smtClean="0"/>
              <a:t>editat</a:t>
            </a:r>
            <a:r>
              <a:rPr lang="en-US" sz="1600" dirty="0" smtClean="0"/>
              <a:t> </a:t>
            </a:r>
            <a:r>
              <a:rPr lang="en-US" sz="1600" dirty="0" err="1" smtClean="0"/>
              <a:t>dupa</a:t>
            </a:r>
            <a:r>
              <a:rPr lang="en-US" sz="1600" dirty="0" smtClean="0"/>
              <a:t> cum </a:t>
            </a:r>
            <a:r>
              <a:rPr lang="en-US" sz="1600" dirty="0" err="1" smtClean="0"/>
              <a:t>urmeaza</a:t>
            </a:r>
            <a:r>
              <a:rPr lang="en-US" sz="1600" dirty="0" smtClean="0"/>
              <a:t>:</a:t>
            </a:r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 err="1" smtClean="0"/>
              <a:t>creionul</a:t>
            </a:r>
            <a:r>
              <a:rPr lang="en-US" sz="1600" dirty="0" smtClean="0"/>
              <a:t> </a:t>
            </a:r>
            <a:r>
              <a:rPr lang="en-US" sz="1600" dirty="0" err="1" smtClean="0"/>
              <a:t>verde</a:t>
            </a:r>
            <a:r>
              <a:rPr lang="en-US" sz="1600" dirty="0" smtClean="0"/>
              <a:t> – </a:t>
            </a:r>
            <a:r>
              <a:rPr lang="en-US" sz="1600" dirty="0" err="1" smtClean="0"/>
              <a:t>editeaza</a:t>
            </a:r>
            <a:r>
              <a:rPr lang="en-US" sz="1600" dirty="0" smtClean="0"/>
              <a:t> </a:t>
            </a:r>
            <a:r>
              <a:rPr lang="en-US" sz="1600" dirty="0" err="1" smtClean="0"/>
              <a:t>numele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ordinea</a:t>
            </a:r>
            <a:r>
              <a:rPr lang="en-US" sz="1600" dirty="0" smtClean="0"/>
              <a:t> </a:t>
            </a:r>
            <a:r>
              <a:rPr lang="en-US" sz="1600" dirty="0" err="1" smtClean="0"/>
              <a:t>acestuia</a:t>
            </a:r>
            <a:endParaRPr lang="en-US" sz="1600" dirty="0" smtClean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carte – </a:t>
            </a:r>
            <a:r>
              <a:rPr lang="en-US" sz="1600" dirty="0" err="1" smtClean="0"/>
              <a:t>incarca</a:t>
            </a:r>
            <a:r>
              <a:rPr lang="en-US" sz="1600" dirty="0" smtClean="0"/>
              <a:t> </a:t>
            </a:r>
            <a:r>
              <a:rPr lang="en-US" sz="1600" dirty="0" err="1" smtClean="0"/>
              <a:t>sau</a:t>
            </a:r>
            <a:r>
              <a:rPr lang="en-US" sz="1600" dirty="0" smtClean="0"/>
              <a:t> </a:t>
            </a:r>
            <a:r>
              <a:rPr lang="en-US" sz="1600" dirty="0" err="1" smtClean="0"/>
              <a:t>editeaza</a:t>
            </a:r>
            <a:r>
              <a:rPr lang="en-US" sz="1600" dirty="0" smtClean="0"/>
              <a:t> </a:t>
            </a:r>
            <a:r>
              <a:rPr lang="en-US" sz="1600" dirty="0" err="1" smtClean="0"/>
              <a:t>materiale</a:t>
            </a:r>
            <a:r>
              <a:rPr lang="en-US" sz="1600" dirty="0" smtClean="0"/>
              <a:t> </a:t>
            </a:r>
            <a:r>
              <a:rPr lang="en-US" sz="1600" dirty="0" err="1" smtClean="0"/>
              <a:t>educationale</a:t>
            </a:r>
            <a:r>
              <a:rPr lang="en-US" sz="1600" dirty="0" smtClean="0"/>
              <a:t> in </a:t>
            </a:r>
            <a:r>
              <a:rPr lang="en-US" sz="1600" dirty="0" err="1" smtClean="0"/>
              <a:t>cadrul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capitolului</a:t>
            </a:r>
            <a:r>
              <a:rPr lang="en-US" sz="1600" dirty="0" smtClean="0"/>
              <a:t> -&gt; </a:t>
            </a:r>
          </a:p>
          <a:p>
            <a:pPr lvl="2"/>
            <a:endParaRPr lang="en-US" sz="1600" dirty="0" smtClean="0"/>
          </a:p>
          <a:p>
            <a:pPr lvl="2">
              <a:buFont typeface="Courier New" pitchFamily="49" charset="0"/>
              <a:buChar char="o"/>
            </a:pPr>
            <a:r>
              <a:rPr lang="en-US" sz="1600" dirty="0" smtClean="0"/>
              <a:t> Click </a:t>
            </a:r>
            <a:r>
              <a:rPr lang="en-US" sz="1600" dirty="0" err="1" smtClean="0"/>
              <a:t>pe</a:t>
            </a:r>
            <a:r>
              <a:rPr lang="en-US" sz="1600" dirty="0" smtClean="0"/>
              <a:t> ‘X’ </a:t>
            </a:r>
            <a:r>
              <a:rPr lang="en-US" sz="1600" dirty="0" err="1" smtClean="0"/>
              <a:t>rosu</a:t>
            </a:r>
            <a:r>
              <a:rPr lang="en-US" sz="1600" dirty="0" smtClean="0"/>
              <a:t> – </a:t>
            </a:r>
            <a:r>
              <a:rPr lang="en-US" sz="1600" dirty="0" err="1" smtClean="0"/>
              <a:t>sterge</a:t>
            </a:r>
            <a:r>
              <a:rPr lang="en-US" sz="1600" dirty="0" smtClean="0"/>
              <a:t> </a:t>
            </a:r>
            <a:r>
              <a:rPr lang="en-US" sz="1600" dirty="0" err="1" smtClean="0"/>
              <a:t>capitolul</a:t>
            </a:r>
            <a:r>
              <a:rPr lang="en-US" sz="1600" dirty="0" smtClean="0"/>
              <a:t> </a:t>
            </a:r>
            <a:r>
              <a:rPr lang="en-US" sz="1600" dirty="0" err="1" smtClean="0"/>
              <a:t>respectiv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667000" y="5715000"/>
            <a:ext cx="5029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/>
              </a:rPr>
              <a:t>Cum se </a:t>
            </a:r>
            <a:r>
              <a:rPr lang="en-US" dirty="0" err="1" smtClean="0">
                <a:hlinkClick r:id="rId5" action="ppaction://hlinksldjump"/>
              </a:rPr>
              <a:t>incarca</a:t>
            </a:r>
            <a:r>
              <a:rPr lang="en-US" dirty="0" smtClean="0">
                <a:hlinkClick r:id="rId5" action="ppaction://hlinksldjump"/>
              </a:rPr>
              <a:t>/ </a:t>
            </a:r>
            <a:r>
              <a:rPr lang="en-US" dirty="0" err="1" smtClean="0">
                <a:hlinkClick r:id="rId5" action="ppaction://hlinksldjump"/>
              </a:rPr>
              <a:t>editeaza</a:t>
            </a:r>
            <a:r>
              <a:rPr lang="en-US" dirty="0" smtClean="0">
                <a:hlinkClick r:id="rId5" action="ppaction://hlinksldjump"/>
              </a:rPr>
              <a:t> </a:t>
            </a:r>
            <a:r>
              <a:rPr lang="en-US" dirty="0" err="1" smtClean="0">
                <a:hlinkClick r:id="rId5" action="ppaction://hlinksldjump"/>
              </a:rPr>
              <a:t>materialele</a:t>
            </a:r>
            <a:r>
              <a:rPr lang="en-US" dirty="0" smtClean="0">
                <a:hlinkClick r:id="rId5" action="ppaction://hlinksldjump"/>
              </a:rPr>
              <a:t> </a:t>
            </a:r>
            <a:r>
              <a:rPr lang="en-US" dirty="0" err="1" smtClean="0">
                <a:hlinkClick r:id="rId5" action="ppaction://hlinksldjump"/>
              </a:rPr>
              <a:t>educationale</a:t>
            </a:r>
            <a:endParaRPr lang="en-US" dirty="0"/>
          </a:p>
        </p:txBody>
      </p:sp>
      <p:sp>
        <p:nvSpPr>
          <p:cNvPr id="11" name="Rounded Rectangle 10">
            <a:hlinkClick r:id="rId3" action="ppaction://hlinksldjump"/>
          </p:cNvPr>
          <p:cNvSpPr/>
          <p:nvPr/>
        </p:nvSpPr>
        <p:spPr>
          <a:xfrm>
            <a:off x="4953000" y="4572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Inapoi</a:t>
            </a:r>
            <a:r>
              <a:rPr lang="en-US" dirty="0" smtClean="0"/>
              <a:t> la </a:t>
            </a:r>
            <a:r>
              <a:rPr lang="en-US" dirty="0" err="1" smtClean="0"/>
              <a:t>meniul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principal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2425</Words>
  <Application>Microsoft Office PowerPoint</Application>
  <PresentationFormat>On-screen Show (4:3)</PresentationFormat>
  <Paragraphs>222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Cosmin</dc:creator>
  <cp:lastModifiedBy>Cosmin</cp:lastModifiedBy>
  <cp:revision>197</cp:revision>
  <dcterms:created xsi:type="dcterms:W3CDTF">2006-08-16T00:00:00Z</dcterms:created>
  <dcterms:modified xsi:type="dcterms:W3CDTF">2013-10-07T10:29:43Z</dcterms:modified>
</cp:coreProperties>
</file>